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9ADEF4-67C0-4CFC-AD02-F7355142DDCC}">
          <p14:sldIdLst>
            <p14:sldId id="258"/>
            <p14:sldId id="256"/>
          </p14:sldIdLst>
        </p14:section>
        <p14:section name="Untitled Section" id="{790706FB-9EEF-4765-9AFF-9064CF90C192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07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54" d="100"/>
          <a:sy n="54" d="100"/>
        </p:scale>
        <p:origin x="-648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899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2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9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1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9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4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8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2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3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2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7B224-2A49-4AC3-9A3B-0498AE2B02D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42E66-BE24-4ABA-9DAD-9B22D974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5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3776299" y="1799249"/>
            <a:ext cx="0" cy="6271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776299" y="1808002"/>
            <a:ext cx="6308227" cy="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460" y="0"/>
            <a:ext cx="1647825" cy="1619250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6719596" y="1589058"/>
            <a:ext cx="6220" cy="2189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719596" y="846949"/>
            <a:ext cx="0" cy="114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275111" y="2676077"/>
            <a:ext cx="1290670" cy="4212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JFACC</a:t>
            </a:r>
          </a:p>
        </p:txBody>
      </p:sp>
      <p:sp>
        <p:nvSpPr>
          <p:cNvPr id="31" name="5-Point Star 30"/>
          <p:cNvSpPr/>
          <p:nvPr/>
        </p:nvSpPr>
        <p:spPr>
          <a:xfrm>
            <a:off x="7815671" y="2476221"/>
            <a:ext cx="228600" cy="1948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32"/>
          <p:cNvSpPr/>
          <p:nvPr/>
        </p:nvSpPr>
        <p:spPr>
          <a:xfrm>
            <a:off x="9970226" y="2492549"/>
            <a:ext cx="228600" cy="19481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9686096" y="3310765"/>
            <a:ext cx="967664" cy="57930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MD-TF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10102876" y="3097818"/>
            <a:ext cx="6220" cy="2189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921579" y="1814489"/>
            <a:ext cx="0" cy="6271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0071507" y="1814489"/>
            <a:ext cx="0" cy="6271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>
            <a:grpSpLocks noChangeAspect="1"/>
          </p:cNvGrpSpPr>
          <p:nvPr/>
        </p:nvGrpSpPr>
        <p:grpSpPr>
          <a:xfrm>
            <a:off x="1363015" y="2462204"/>
            <a:ext cx="6045554" cy="4239652"/>
            <a:chOff x="4847422" y="663456"/>
            <a:chExt cx="5823070" cy="4799648"/>
          </a:xfrm>
        </p:grpSpPr>
        <p:sp>
          <p:nvSpPr>
            <p:cNvPr id="34" name="Rounded Rectangle 33"/>
            <p:cNvSpPr/>
            <p:nvPr/>
          </p:nvSpPr>
          <p:spPr>
            <a:xfrm>
              <a:off x="7702149" y="4914464"/>
              <a:ext cx="1199116" cy="54864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SPMAGTF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317672" y="958559"/>
              <a:ext cx="1714500" cy="70866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JFMCC</a:t>
              </a:r>
            </a:p>
            <a:p>
              <a:pPr algn="ctr"/>
              <a:r>
                <a:rPr lang="en-US" dirty="0"/>
                <a:t>(ESG)</a:t>
              </a:r>
            </a:p>
          </p:txBody>
        </p:sp>
        <p:sp>
          <p:nvSpPr>
            <p:cNvPr id="46" name="5-Point Star 45"/>
            <p:cNvSpPr/>
            <p:nvPr/>
          </p:nvSpPr>
          <p:spPr>
            <a:xfrm>
              <a:off x="6912093" y="663456"/>
              <a:ext cx="240030" cy="217170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cxnSpLocks/>
              <a:stCxn id="45" idx="2"/>
            </p:cNvCxnSpPr>
            <p:nvPr/>
          </p:nvCxnSpPr>
          <p:spPr>
            <a:xfrm flipH="1">
              <a:off x="7152123" y="1667219"/>
              <a:ext cx="22798" cy="12966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cxnSpLocks/>
            </p:cNvCxnSpPr>
            <p:nvPr/>
          </p:nvCxnSpPr>
          <p:spPr>
            <a:xfrm flipV="1">
              <a:off x="5407107" y="2941917"/>
              <a:ext cx="3768457" cy="21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407107" y="2958286"/>
              <a:ext cx="0" cy="365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ounded Rectangle 49"/>
            <p:cNvSpPr/>
            <p:nvPr/>
          </p:nvSpPr>
          <p:spPr>
            <a:xfrm>
              <a:off x="4847422" y="3299460"/>
              <a:ext cx="1143000" cy="5486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TF 71</a:t>
              </a:r>
            </a:p>
            <a:p>
              <a:pPr algn="ctr"/>
              <a:r>
                <a:rPr lang="en-US" sz="1600" dirty="0"/>
                <a:t>SAG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8214085" y="3299460"/>
              <a:ext cx="1792949" cy="548639"/>
            </a:xfrm>
            <a:prstGeom prst="roundRect">
              <a:avLst/>
            </a:prstGeom>
            <a:gradFill>
              <a:gsLst>
                <a:gs pos="48000">
                  <a:schemeClr val="accent5">
                    <a:lumMod val="50000"/>
                  </a:schemeClr>
                </a:gs>
                <a:gs pos="51000">
                  <a:srgbClr val="FF0000"/>
                </a:gs>
                <a:gs pos="83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cmpd="thickThin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TF 76</a:t>
              </a:r>
            </a:p>
            <a:p>
              <a:pPr algn="ctr"/>
              <a:r>
                <a:rPr lang="en-US" sz="1600" dirty="0"/>
                <a:t>Littoral Task Force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8901269" y="3846195"/>
              <a:ext cx="0" cy="3371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ounded Rectangle 61"/>
            <p:cNvSpPr/>
            <p:nvPr/>
          </p:nvSpPr>
          <p:spPr>
            <a:xfrm>
              <a:off x="7387655" y="4459202"/>
              <a:ext cx="1143000" cy="5486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TG 76.1</a:t>
              </a:r>
            </a:p>
            <a:p>
              <a:pPr algn="ctr"/>
              <a:r>
                <a:rPr lang="en-US" sz="1600" dirty="0"/>
                <a:t>ARG</a:t>
              </a: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834470" y="4183380"/>
              <a:ext cx="231371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7834467" y="4190607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10152655" y="4186835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ounded Rectangle 67"/>
            <p:cNvSpPr/>
            <p:nvPr/>
          </p:nvSpPr>
          <p:spPr>
            <a:xfrm>
              <a:off x="9461678" y="4429990"/>
              <a:ext cx="1208814" cy="631768"/>
            </a:xfrm>
            <a:prstGeom prst="roundRect">
              <a:avLst/>
            </a:prstGeom>
            <a:gradFill>
              <a:gsLst>
                <a:gs pos="48000">
                  <a:schemeClr val="accent5">
                    <a:lumMod val="50000"/>
                  </a:schemeClr>
                </a:gs>
                <a:gs pos="51000">
                  <a:srgbClr val="FF0000"/>
                </a:gs>
                <a:gs pos="83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cmpd="thickThin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TG 76.2</a:t>
              </a:r>
            </a:p>
            <a:p>
              <a:pPr algn="ctr"/>
              <a:r>
                <a:rPr lang="en-US" sz="1600" dirty="0"/>
                <a:t>LCG</a:t>
              </a:r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9168368" y="2947503"/>
              <a:ext cx="0" cy="365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8271579" y="3188288"/>
            <a:ext cx="84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 FW Sqn</a:t>
            </a:r>
          </a:p>
          <a:p>
            <a:pPr algn="ctr"/>
            <a:r>
              <a:rPr lang="en-US" sz="900" dirty="0"/>
              <a:t>(F-35A)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271579" y="3673778"/>
            <a:ext cx="84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BW Sqn </a:t>
            </a:r>
          </a:p>
          <a:p>
            <a:pPr algn="ctr"/>
            <a:r>
              <a:rPr lang="en-US" sz="900" dirty="0"/>
              <a:t>(B1-B)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271579" y="4197273"/>
            <a:ext cx="84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RW Sqn</a:t>
            </a:r>
          </a:p>
          <a:p>
            <a:pPr algn="ctr"/>
            <a:r>
              <a:rPr lang="en-US" sz="900" dirty="0"/>
              <a:t>(RQ-4)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988990" y="4751387"/>
            <a:ext cx="141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Air Refuel Sqn </a:t>
            </a:r>
          </a:p>
          <a:p>
            <a:pPr algn="ctr"/>
            <a:r>
              <a:rPr lang="en-US" sz="900" dirty="0"/>
              <a:t>(KC-10)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228519" y="5255664"/>
            <a:ext cx="93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ACW Sqn</a:t>
            </a:r>
          </a:p>
          <a:p>
            <a:pPr algn="ctr"/>
            <a:r>
              <a:rPr lang="en-US" sz="900" dirty="0"/>
              <a:t>(E-3)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0391722" y="4024708"/>
            <a:ext cx="932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MLRS Btry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391722" y="4317336"/>
            <a:ext cx="932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Stryker Co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9899777" y="4663636"/>
            <a:ext cx="205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Military Intelligence Bn</a:t>
            </a:r>
          </a:p>
          <a:p>
            <a:pPr algn="ctr"/>
            <a:r>
              <a:rPr lang="en-US" sz="900" dirty="0"/>
              <a:t>(Combat EW Intel)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828340" y="5000822"/>
            <a:ext cx="205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Heavy Boat Co</a:t>
            </a:r>
          </a:p>
          <a:p>
            <a:pPr algn="ctr"/>
            <a:r>
              <a:rPr lang="en-US" sz="900" dirty="0"/>
              <a:t>(LCU 2000)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858857" y="5440330"/>
            <a:ext cx="20588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Patriot Btry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787" y="3116566"/>
            <a:ext cx="7620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6121" y="3965411"/>
            <a:ext cx="4476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340" y="5091676"/>
            <a:ext cx="6096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777" y="5345416"/>
            <a:ext cx="4667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9487805" y="2703678"/>
            <a:ext cx="1290670" cy="42121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JFLCC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10453" y="2837963"/>
            <a:ext cx="702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(OTC)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962" y="262890"/>
            <a:ext cx="4435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Command and Control for JTF -77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34710" y="124390"/>
            <a:ext cx="1362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/>
              <a:t>20</a:t>
            </a:r>
          </a:p>
        </p:txBody>
      </p:sp>
      <p:sp>
        <p:nvSpPr>
          <p:cNvPr id="55" name="5-Point Star 45">
            <a:extLst>
              <a:ext uri="{FF2B5EF4-FFF2-40B4-BE49-F238E27FC236}">
                <a16:creationId xmlns:a16="http://schemas.microsoft.com/office/drawing/2014/main" xmlns="" id="{CB2310BD-A8C3-4A0E-8017-92EC49140879}"/>
              </a:ext>
            </a:extLst>
          </p:cNvPr>
          <p:cNvSpPr/>
          <p:nvPr/>
        </p:nvSpPr>
        <p:spPr>
          <a:xfrm>
            <a:off x="3777386" y="2462204"/>
            <a:ext cx="249201" cy="19183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-Point Star 45">
            <a:extLst>
              <a:ext uri="{FF2B5EF4-FFF2-40B4-BE49-F238E27FC236}">
                <a16:creationId xmlns:a16="http://schemas.microsoft.com/office/drawing/2014/main" xmlns="" id="{9518FC33-834D-444B-8422-B877A4031062}"/>
              </a:ext>
            </a:extLst>
          </p:cNvPr>
          <p:cNvSpPr/>
          <p:nvPr/>
        </p:nvSpPr>
        <p:spPr>
          <a:xfrm>
            <a:off x="5582986" y="4571379"/>
            <a:ext cx="249201" cy="19183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xmlns="" id="{F029DAFF-606E-4313-ACEE-F94CE44E554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648" y="4584646"/>
            <a:ext cx="370545" cy="19253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7498" y="5885977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03" y="5594017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5845" y="6374780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2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>
            <a:grpSpLocks noChangeAspect="1"/>
          </p:cNvGrpSpPr>
          <p:nvPr/>
        </p:nvGrpSpPr>
        <p:grpSpPr>
          <a:xfrm>
            <a:off x="3181096" y="787117"/>
            <a:ext cx="7330317" cy="5087805"/>
            <a:chOff x="4797811" y="681208"/>
            <a:chExt cx="5812056" cy="4741330"/>
          </a:xfrm>
        </p:grpSpPr>
        <p:sp>
          <p:nvSpPr>
            <p:cNvPr id="34" name="Rounded Rectangle 33"/>
            <p:cNvSpPr/>
            <p:nvPr/>
          </p:nvSpPr>
          <p:spPr>
            <a:xfrm>
              <a:off x="7626406" y="4873898"/>
              <a:ext cx="1199116" cy="54864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SPMAGTF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6317672" y="958559"/>
              <a:ext cx="1714500" cy="708660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JFMCC</a:t>
              </a:r>
            </a:p>
            <a:p>
              <a:pPr algn="ctr"/>
              <a:r>
                <a:rPr lang="en-US" dirty="0"/>
                <a:t>(ESG)</a:t>
              </a:r>
            </a:p>
          </p:txBody>
        </p:sp>
        <p:sp>
          <p:nvSpPr>
            <p:cNvPr id="5" name="5-Point Star 4"/>
            <p:cNvSpPr/>
            <p:nvPr/>
          </p:nvSpPr>
          <p:spPr>
            <a:xfrm>
              <a:off x="6892738" y="681208"/>
              <a:ext cx="240030" cy="217170"/>
            </a:xfrm>
            <a:prstGeom prst="star5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/>
            <p:cNvCxnSpPr>
              <a:stCxn id="4" idx="2"/>
            </p:cNvCxnSpPr>
            <p:nvPr/>
          </p:nvCxnSpPr>
          <p:spPr>
            <a:xfrm flipH="1">
              <a:off x="7148945" y="1667219"/>
              <a:ext cx="25977" cy="12576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cxnSpLocks/>
            </p:cNvCxnSpPr>
            <p:nvPr/>
          </p:nvCxnSpPr>
          <p:spPr>
            <a:xfrm>
              <a:off x="5449242" y="2924865"/>
              <a:ext cx="3549979" cy="334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449242" y="2922781"/>
              <a:ext cx="0" cy="365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ounded Rectangle 20"/>
            <p:cNvSpPr/>
            <p:nvPr/>
          </p:nvSpPr>
          <p:spPr>
            <a:xfrm>
              <a:off x="4797811" y="3290584"/>
              <a:ext cx="1143000" cy="5486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TF 71</a:t>
              </a:r>
            </a:p>
            <a:p>
              <a:pPr algn="ctr"/>
              <a:r>
                <a:rPr lang="en-US" dirty="0"/>
                <a:t>SAG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9006777" y="2943833"/>
              <a:ext cx="0" cy="3657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/>
            <p:cNvSpPr/>
            <p:nvPr/>
          </p:nvSpPr>
          <p:spPr>
            <a:xfrm>
              <a:off x="8138340" y="3299460"/>
              <a:ext cx="1676400" cy="548639"/>
            </a:xfrm>
            <a:prstGeom prst="roundRect">
              <a:avLst/>
            </a:prstGeom>
            <a:gradFill>
              <a:gsLst>
                <a:gs pos="48000">
                  <a:schemeClr val="accent5">
                    <a:lumMod val="50000"/>
                  </a:schemeClr>
                </a:gs>
                <a:gs pos="51000">
                  <a:srgbClr val="FF0000"/>
                </a:gs>
                <a:gs pos="83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cmpd="thickThin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TF 76</a:t>
              </a:r>
            </a:p>
            <a:p>
              <a:pPr algn="ctr"/>
              <a:r>
                <a:rPr lang="en-US" dirty="0"/>
                <a:t>Littoral Task Force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8825523" y="3846195"/>
              <a:ext cx="0" cy="3371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7311911" y="4433232"/>
              <a:ext cx="1143000" cy="548640"/>
            </a:xfrm>
            <a:prstGeom prst="round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TG 76.1</a:t>
              </a:r>
            </a:p>
            <a:p>
              <a:pPr algn="ctr"/>
              <a:r>
                <a:rPr lang="en-US" dirty="0"/>
                <a:t>ARG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7758728" y="4183380"/>
              <a:ext cx="231371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7758725" y="4183637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10058567" y="4177959"/>
              <a:ext cx="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ounded Rectangle 42"/>
            <p:cNvSpPr/>
            <p:nvPr/>
          </p:nvSpPr>
          <p:spPr>
            <a:xfrm>
              <a:off x="9401053" y="4429990"/>
              <a:ext cx="1208814" cy="631768"/>
            </a:xfrm>
            <a:prstGeom prst="roundRect">
              <a:avLst/>
            </a:prstGeom>
            <a:gradFill>
              <a:gsLst>
                <a:gs pos="48000">
                  <a:schemeClr val="accent5">
                    <a:lumMod val="50000"/>
                  </a:schemeClr>
                </a:gs>
                <a:gs pos="51000">
                  <a:srgbClr val="FF0000"/>
                </a:gs>
                <a:gs pos="83000">
                  <a:srgbClr val="FF0000"/>
                </a:gs>
                <a:gs pos="100000">
                  <a:srgbClr val="FF0000"/>
                </a:gs>
              </a:gsLst>
              <a:lin ang="5400000" scaled="1"/>
            </a:gradFill>
            <a:ln cmpd="thickThin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TG 76.2</a:t>
              </a:r>
            </a:p>
            <a:p>
              <a:pPr algn="ctr"/>
              <a:r>
                <a:rPr lang="en-US" dirty="0"/>
                <a:t>LCG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355614" y="1299611"/>
            <a:ext cx="702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(OTC)</a:t>
            </a:r>
          </a:p>
        </p:txBody>
      </p:sp>
      <p:sp>
        <p:nvSpPr>
          <p:cNvPr id="29" name="5-Point Star 4">
            <a:extLst>
              <a:ext uri="{FF2B5EF4-FFF2-40B4-BE49-F238E27FC236}">
                <a16:creationId xmlns:a16="http://schemas.microsoft.com/office/drawing/2014/main" xmlns="" id="{01D936AD-0859-49BA-99F2-869D78F1AE30}"/>
              </a:ext>
            </a:extLst>
          </p:cNvPr>
          <p:cNvSpPr/>
          <p:nvPr/>
        </p:nvSpPr>
        <p:spPr>
          <a:xfrm>
            <a:off x="6175697" y="787736"/>
            <a:ext cx="302732" cy="23304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4">
            <a:extLst>
              <a:ext uri="{FF2B5EF4-FFF2-40B4-BE49-F238E27FC236}">
                <a16:creationId xmlns:a16="http://schemas.microsoft.com/office/drawing/2014/main" xmlns="" id="{1F764530-3A71-46C2-9B8B-8160BB4B79C8}"/>
              </a:ext>
            </a:extLst>
          </p:cNvPr>
          <p:cNvSpPr/>
          <p:nvPr/>
        </p:nvSpPr>
        <p:spPr>
          <a:xfrm>
            <a:off x="8170253" y="3328590"/>
            <a:ext cx="302732" cy="23304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E4A6B06-C5F7-4E6E-A4C3-BF33F20830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644" y="3326850"/>
            <a:ext cx="483479" cy="251215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2627" y="5010056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619" y="5487778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569" y="4953547"/>
            <a:ext cx="371475" cy="19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5441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26113" y="759349"/>
            <a:ext cx="1455404" cy="59437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TF 71</a:t>
            </a:r>
          </a:p>
          <a:p>
            <a:pPr algn="ctr"/>
            <a:r>
              <a:rPr lang="en-US" dirty="0"/>
              <a:t>SAG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687798" y="759348"/>
            <a:ext cx="2134592" cy="594377"/>
          </a:xfrm>
          <a:prstGeom prst="roundRect">
            <a:avLst/>
          </a:prstGeom>
          <a:gradFill>
            <a:gsLst>
              <a:gs pos="48000">
                <a:schemeClr val="accent5">
                  <a:lumMod val="50000"/>
                </a:schemeClr>
              </a:gs>
              <a:gs pos="54000">
                <a:srgbClr val="FF0000"/>
              </a:gs>
              <a:gs pos="85000">
                <a:srgbClr val="FF0000"/>
              </a:gs>
              <a:gs pos="100000">
                <a:srgbClr val="FF0000"/>
              </a:gs>
            </a:gsLst>
            <a:lin ang="5400000" scaled="1"/>
          </a:gradFill>
          <a:ln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TF 76</a:t>
            </a:r>
          </a:p>
          <a:p>
            <a:pPr algn="ctr"/>
            <a:r>
              <a:rPr lang="en-US" dirty="0"/>
              <a:t>Littoral Task Force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234699" y="1662946"/>
            <a:ext cx="1455404" cy="59437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TG 76.1</a:t>
            </a:r>
          </a:p>
          <a:p>
            <a:pPr algn="ctr"/>
            <a:r>
              <a:rPr lang="en-US" dirty="0"/>
              <a:t>ARG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326937" y="1687405"/>
            <a:ext cx="1539206" cy="635942"/>
          </a:xfrm>
          <a:prstGeom prst="roundRect">
            <a:avLst/>
          </a:prstGeom>
          <a:gradFill>
            <a:gsLst>
              <a:gs pos="48000">
                <a:schemeClr val="accent5">
                  <a:lumMod val="50000"/>
                </a:schemeClr>
              </a:gs>
              <a:gs pos="52000">
                <a:srgbClr val="FF0000"/>
              </a:gs>
              <a:gs pos="83000">
                <a:srgbClr val="FF0000"/>
              </a:gs>
              <a:gs pos="100000">
                <a:srgbClr val="FF0000"/>
              </a:gs>
            </a:gsLst>
            <a:lin ang="5400000" scaled="1"/>
          </a:gradFill>
          <a:ln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TG 76.2</a:t>
            </a:r>
          </a:p>
          <a:p>
            <a:pPr algn="ctr"/>
            <a:r>
              <a:rPr lang="en-US" dirty="0"/>
              <a:t>LCG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278" y="1960134"/>
            <a:ext cx="1104900" cy="5143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8496" y="2770008"/>
            <a:ext cx="1104900" cy="514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245" y="2521604"/>
            <a:ext cx="771525" cy="6000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8344" y="3213737"/>
            <a:ext cx="866775" cy="3619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4135" y="1374409"/>
            <a:ext cx="1342539" cy="410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594754" y="1698524"/>
            <a:ext cx="349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/>
              <a:t>CG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779" y="3685238"/>
            <a:ext cx="1506615" cy="60029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684" y="3707525"/>
            <a:ext cx="1188585" cy="55330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75769" y="5896112"/>
            <a:ext cx="1217918" cy="674991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7415" y="4708989"/>
            <a:ext cx="685800" cy="46672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38240" y="5172843"/>
            <a:ext cx="685800" cy="46672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17161" y="5623389"/>
            <a:ext cx="711255" cy="5182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41265" y="4744225"/>
            <a:ext cx="1009650" cy="27622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92227" y="5084147"/>
            <a:ext cx="1000125" cy="23812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52376" y="5334652"/>
            <a:ext cx="1009650" cy="219075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5010466" y="5647822"/>
            <a:ext cx="1081886" cy="39673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Ground Support Element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775247" y="5679067"/>
            <a:ext cx="987594" cy="4152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MWSS Det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212" y="2718290"/>
            <a:ext cx="13525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924487" y="3002162"/>
            <a:ext cx="4749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LPD</a:t>
            </a: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567" y="2725937"/>
            <a:ext cx="13525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5478225" y="3047137"/>
            <a:ext cx="4749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LPD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26871" y="2257323"/>
            <a:ext cx="1671059" cy="686559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7750669" y="3448089"/>
            <a:ext cx="4749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LCS</a:t>
            </a:r>
          </a:p>
        </p:txBody>
      </p: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937" y="3225535"/>
            <a:ext cx="1470031" cy="22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TextBox 53"/>
          <p:cNvSpPr txBox="1"/>
          <p:nvPr/>
        </p:nvSpPr>
        <p:spPr>
          <a:xfrm>
            <a:off x="4875553" y="6223564"/>
            <a:ext cx="9415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HIMAR Btry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740" y="6163643"/>
            <a:ext cx="771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7638225" y="5705930"/>
            <a:ext cx="9415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HIMAR Btry</a:t>
            </a:r>
          </a:p>
        </p:txBody>
      </p:sp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863" y="5411802"/>
            <a:ext cx="771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7548266" y="6278099"/>
            <a:ext cx="11214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CH-53 HMH Sqn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531991" y="4766534"/>
            <a:ext cx="11214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5544270" y="5092930"/>
            <a:ext cx="11214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.</a:t>
            </a:r>
            <a:endParaRPr lang="en-US" sz="1050" dirty="0"/>
          </a:p>
        </p:txBody>
      </p:sp>
      <p:sp>
        <p:nvSpPr>
          <p:cNvPr id="60" name="TextBox 59"/>
          <p:cNvSpPr txBox="1"/>
          <p:nvPr/>
        </p:nvSpPr>
        <p:spPr>
          <a:xfrm>
            <a:off x="5570939" y="5326488"/>
            <a:ext cx="765947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VMFA Sqn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775247" y="5193221"/>
            <a:ext cx="987594" cy="41520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NECC Det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330023" y="4395006"/>
            <a:ext cx="1354006" cy="369332"/>
          </a:xfrm>
          <a:prstGeom prst="rect">
            <a:avLst/>
          </a:prstGeom>
          <a:gradFill>
            <a:gsLst>
              <a:gs pos="42000">
                <a:srgbClr val="002060"/>
              </a:gs>
              <a:gs pos="64989">
                <a:srgbClr val="FF0000"/>
              </a:gs>
              <a:gs pos="50000">
                <a:schemeClr val="accent5">
                  <a:lumMod val="50000"/>
                </a:schemeClr>
              </a:gs>
              <a:gs pos="52000">
                <a:srgbClr val="FF0000"/>
              </a:gs>
              <a:gs pos="83000">
                <a:srgbClr val="FF0000"/>
              </a:gs>
              <a:gs pos="100000">
                <a:srgbClr val="FF0000"/>
              </a:gs>
            </a:gsLst>
            <a:lin ang="54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EAB Forces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C93754B7-0DA2-4E92-ABB0-F83030387071}"/>
              </a:ext>
            </a:extLst>
          </p:cNvPr>
          <p:cNvGrpSpPr/>
          <p:nvPr/>
        </p:nvGrpSpPr>
        <p:grpSpPr>
          <a:xfrm>
            <a:off x="3531529" y="3349271"/>
            <a:ext cx="1067377" cy="549385"/>
            <a:chOff x="3540148" y="3805842"/>
            <a:chExt cx="1067377" cy="54938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540148" y="3805842"/>
              <a:ext cx="1067377" cy="549385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3874539" y="4066482"/>
              <a:ext cx="47498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P-8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1503145" y="3985153"/>
            <a:ext cx="47498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SSN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CBA078E0-5FFD-4DF6-A3AF-0C150FAC199D}"/>
              </a:ext>
            </a:extLst>
          </p:cNvPr>
          <p:cNvGrpSpPr/>
          <p:nvPr/>
        </p:nvGrpSpPr>
        <p:grpSpPr>
          <a:xfrm>
            <a:off x="4579172" y="3280811"/>
            <a:ext cx="900204" cy="703367"/>
            <a:chOff x="4760104" y="3651860"/>
            <a:chExt cx="900204" cy="703367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760104" y="3651860"/>
              <a:ext cx="900204" cy="641054"/>
            </a:xfrm>
            <a:prstGeom prst="rect">
              <a:avLst/>
            </a:prstGeom>
          </p:spPr>
        </p:pic>
        <p:sp>
          <p:nvSpPr>
            <p:cNvPr id="68" name="TextBox 67"/>
            <p:cNvSpPr txBox="1"/>
            <p:nvPr/>
          </p:nvSpPr>
          <p:spPr>
            <a:xfrm>
              <a:off x="4872773" y="4101311"/>
              <a:ext cx="635551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MQ-4C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xmlns="" id="{00AD5829-E99D-4A14-9D59-CA0A33200530}"/>
              </a:ext>
            </a:extLst>
          </p:cNvPr>
          <p:cNvGrpSpPr/>
          <p:nvPr/>
        </p:nvGrpSpPr>
        <p:grpSpPr>
          <a:xfrm>
            <a:off x="5372635" y="3222994"/>
            <a:ext cx="1019526" cy="640845"/>
            <a:chOff x="5724702" y="3680130"/>
            <a:chExt cx="1019526" cy="64084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5724702" y="3680130"/>
              <a:ext cx="1019526" cy="640845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5998374" y="4036540"/>
              <a:ext cx="47498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E-2</a:t>
              </a:r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4153537" y="4074127"/>
            <a:ext cx="1526857" cy="59437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SPMAGTF</a:t>
            </a:r>
          </a:p>
        </p:txBody>
      </p:sp>
      <p:sp>
        <p:nvSpPr>
          <p:cNvPr id="3" name="Right Brace 2"/>
          <p:cNvSpPr/>
          <p:nvPr/>
        </p:nvSpPr>
        <p:spPr>
          <a:xfrm>
            <a:off x="8436512" y="2899266"/>
            <a:ext cx="372756" cy="10865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874879" y="3119773"/>
            <a:ext cx="1143470" cy="5739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TU 76.2.1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0209885" y="5385199"/>
            <a:ext cx="1152962" cy="635942"/>
          </a:xfrm>
          <a:prstGeom prst="roundRect">
            <a:avLst/>
          </a:prstGeom>
          <a:gradFill>
            <a:gsLst>
              <a:gs pos="48000">
                <a:schemeClr val="accent5">
                  <a:lumMod val="50000"/>
                </a:schemeClr>
              </a:gs>
              <a:gs pos="52000">
                <a:srgbClr val="FF0000"/>
              </a:gs>
              <a:gs pos="83000">
                <a:srgbClr val="FF0000"/>
              </a:gs>
              <a:gs pos="100000">
                <a:srgbClr val="FF0000"/>
              </a:gs>
            </a:gsLst>
            <a:lin ang="5400000" scaled="1"/>
          </a:gradFill>
          <a:ln cmpd="thickThin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TU 76.2.2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9799383" y="4493448"/>
            <a:ext cx="263299" cy="1463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7031903" y="1376082"/>
            <a:ext cx="273093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762841" y="1376082"/>
            <a:ext cx="0" cy="16730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762841" y="3049135"/>
            <a:ext cx="62948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392323" y="3057512"/>
            <a:ext cx="0" cy="18549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0374230" y="4952886"/>
            <a:ext cx="122063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Straight Connector 2048"/>
          <p:cNvCxnSpPr/>
          <p:nvPr/>
        </p:nvCxnSpPr>
        <p:spPr>
          <a:xfrm>
            <a:off x="11612953" y="4952886"/>
            <a:ext cx="0" cy="15791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Connector 2053"/>
          <p:cNvCxnSpPr/>
          <p:nvPr/>
        </p:nvCxnSpPr>
        <p:spPr>
          <a:xfrm>
            <a:off x="7031903" y="1376082"/>
            <a:ext cx="0" cy="51559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6" name="Straight Connector 2055"/>
          <p:cNvCxnSpPr/>
          <p:nvPr/>
        </p:nvCxnSpPr>
        <p:spPr>
          <a:xfrm>
            <a:off x="7031903" y="6532015"/>
            <a:ext cx="45810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>
            <a:extLst>
              <a:ext uri="{FF2B5EF4-FFF2-40B4-BE49-F238E27FC236}">
                <a16:creationId xmlns:a16="http://schemas.microsoft.com/office/drawing/2014/main" xmlns="" id="{B762796C-A91C-4D28-863B-9A4ADE98E82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569363" y="4764339"/>
            <a:ext cx="900204" cy="641054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ADF87400-4AB9-40C1-82C6-4904266243F4}"/>
              </a:ext>
            </a:extLst>
          </p:cNvPr>
          <p:cNvSpPr txBox="1"/>
          <p:nvPr/>
        </p:nvSpPr>
        <p:spPr>
          <a:xfrm>
            <a:off x="7813351" y="5173389"/>
            <a:ext cx="63555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RQ-7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104" y="1790371"/>
            <a:ext cx="48101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930" y="4244211"/>
            <a:ext cx="48101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5592289" y="4912499"/>
            <a:ext cx="1094752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Composite </a:t>
            </a:r>
            <a:r>
              <a:rPr lang="en-US" sz="1050" dirty="0"/>
              <a:t>Sqn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73952" y="1056536"/>
            <a:ext cx="147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 Force</a:t>
            </a:r>
            <a:endParaRPr lang="en-US" dirty="0"/>
          </a:p>
        </p:txBody>
      </p:sp>
      <p:sp>
        <p:nvSpPr>
          <p:cNvPr id="73" name="5-Point Star 45">
            <a:extLst>
              <a:ext uri="{FF2B5EF4-FFF2-40B4-BE49-F238E27FC236}">
                <a16:creationId xmlns:a16="http://schemas.microsoft.com/office/drawing/2014/main" xmlns="" id="{9518FC33-834D-444B-8422-B877A4031062}"/>
              </a:ext>
            </a:extLst>
          </p:cNvPr>
          <p:cNvSpPr/>
          <p:nvPr/>
        </p:nvSpPr>
        <p:spPr>
          <a:xfrm>
            <a:off x="5593697" y="551478"/>
            <a:ext cx="249201" cy="19183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249" y="479731"/>
            <a:ext cx="48101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879" y="1835515"/>
            <a:ext cx="481013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https://www.defense.gov/Portals/1/Page-Assets/insignias/marine-corps/O5-lieutenant-colonel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257507" y="2698824"/>
            <a:ext cx="396358" cy="41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4" descr="https://www.defense.gov/Portals/1/Page-Assets/insignias/marine-corps/O5-lieutenant-colonel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588187" y="4995121"/>
            <a:ext cx="396358" cy="41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549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12045</TotalTime>
  <Words>157</Words>
  <Application>Microsoft Office PowerPoint</Application>
  <PresentationFormat>Custom</PresentationFormat>
  <Paragraphs>78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The United States Marine Corps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Riccio CIV Marc F</dc:creator>
  <cp:lastModifiedBy>MARC RICCIO</cp:lastModifiedBy>
  <cp:revision>36</cp:revision>
  <cp:lastPrinted>2020-03-06T15:36:02Z</cp:lastPrinted>
  <dcterms:created xsi:type="dcterms:W3CDTF">2020-03-05T20:17:17Z</dcterms:created>
  <dcterms:modified xsi:type="dcterms:W3CDTF">2020-03-23T13:22:47Z</dcterms:modified>
</cp:coreProperties>
</file>