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2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0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0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3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9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28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5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4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BA208-1035-41DF-A601-CA127CAE799E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5658-1C30-4100-9B1D-65B77140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6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13" b="85247"/>
          <a:stretch/>
        </p:blipFill>
        <p:spPr>
          <a:xfrm>
            <a:off x="1080725" y="2014840"/>
            <a:ext cx="2794959" cy="6885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43057" r="47816" b="39125"/>
          <a:stretch/>
        </p:blipFill>
        <p:spPr>
          <a:xfrm>
            <a:off x="5295520" y="2181676"/>
            <a:ext cx="1717950" cy="5865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43057" r="47816" b="39125"/>
          <a:stretch/>
        </p:blipFill>
        <p:spPr>
          <a:xfrm>
            <a:off x="8846125" y="2069029"/>
            <a:ext cx="1717950" cy="58659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471" y="3695257"/>
            <a:ext cx="747441" cy="27105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520" y="3714111"/>
            <a:ext cx="747441" cy="27105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9799" y="3635509"/>
            <a:ext cx="747441" cy="27105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5471" y="4230970"/>
            <a:ext cx="835301" cy="22101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5520" y="4249824"/>
            <a:ext cx="835301" cy="22101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9799" y="4171222"/>
            <a:ext cx="835301" cy="22101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5471" y="4826256"/>
            <a:ext cx="1763111" cy="25219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2939" y="4847640"/>
            <a:ext cx="1763111" cy="25219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24637" y="4773350"/>
            <a:ext cx="1763111" cy="25219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28827" y="5335565"/>
            <a:ext cx="1763111" cy="25219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7221" y="5415184"/>
            <a:ext cx="1763111" cy="25219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0322" y="5417088"/>
            <a:ext cx="1761897" cy="256054"/>
          </a:xfrm>
          <a:prstGeom prst="rect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2003752" y="273337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LHA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5669240" y="2749174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LPD</a:t>
            </a:r>
            <a:endParaRPr lang="en-US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9230647" y="2675211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LPD</a:t>
            </a:r>
            <a:endParaRPr lang="en-US" sz="1050" dirty="0"/>
          </a:p>
        </p:txBody>
      </p:sp>
      <p:sp>
        <p:nvSpPr>
          <p:cNvPr id="74" name="TextBox 73"/>
          <p:cNvSpPr txBox="1"/>
          <p:nvPr/>
        </p:nvSpPr>
        <p:spPr>
          <a:xfrm>
            <a:off x="1880011" y="511862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1880011" y="5750166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(MW)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5713170" y="5166845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713170" y="5745277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(MW)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9287449" y="5049751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9302479" y="5632205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</a:t>
            </a:r>
            <a:r>
              <a:rPr lang="en-US" sz="1050" dirty="0" smtClean="0"/>
              <a:t>(MW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9799" y="6151538"/>
            <a:ext cx="1763111" cy="252198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9343451" y="644817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95520" y="6161783"/>
            <a:ext cx="1763111" cy="252198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5769172" y="645842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821" y="6177126"/>
            <a:ext cx="1763111" cy="252198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1926473" y="6473766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sp>
        <p:nvSpPr>
          <p:cNvPr id="86" name="TextBox 85"/>
          <p:cNvSpPr txBox="1"/>
          <p:nvPr/>
        </p:nvSpPr>
        <p:spPr>
          <a:xfrm>
            <a:off x="1271866" y="4456800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7" name="TextBox 86"/>
          <p:cNvSpPr txBox="1"/>
          <p:nvPr/>
        </p:nvSpPr>
        <p:spPr>
          <a:xfrm>
            <a:off x="5219870" y="447389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8740301" y="442987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9" name="TextBox 88"/>
          <p:cNvSpPr txBox="1"/>
          <p:nvPr/>
        </p:nvSpPr>
        <p:spPr>
          <a:xfrm>
            <a:off x="1255973" y="396218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sp>
        <p:nvSpPr>
          <p:cNvPr id="90" name="TextBox 89"/>
          <p:cNvSpPr txBox="1"/>
          <p:nvPr/>
        </p:nvSpPr>
        <p:spPr>
          <a:xfrm>
            <a:off x="5194787" y="3981042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sp>
        <p:nvSpPr>
          <p:cNvPr id="91" name="TextBox 90"/>
          <p:cNvSpPr txBox="1"/>
          <p:nvPr/>
        </p:nvSpPr>
        <p:spPr>
          <a:xfrm>
            <a:off x="8696933" y="3909612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2478205" y="1209565"/>
            <a:ext cx="0" cy="275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478205" y="1225330"/>
            <a:ext cx="72879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6124559" y="1064264"/>
            <a:ext cx="8876" cy="436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9781763" y="1215531"/>
            <a:ext cx="2982" cy="282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5357047" y="689303"/>
            <a:ext cx="1537138" cy="37496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JFMCC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1362520" y="3070345"/>
            <a:ext cx="1466397" cy="624912"/>
            <a:chOff x="278415" y="2259632"/>
            <a:chExt cx="1466397" cy="62491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71" name="TextBox 70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5342017" y="3089199"/>
            <a:ext cx="1466397" cy="624912"/>
            <a:chOff x="278415" y="2259632"/>
            <a:chExt cx="1466397" cy="624912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113" name="TextBox 112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8922858" y="3026044"/>
            <a:ext cx="1466397" cy="624912"/>
            <a:chOff x="278415" y="2259632"/>
            <a:chExt cx="1466397" cy="624912"/>
          </a:xfrm>
        </p:grpSpPr>
        <p:pic>
          <p:nvPicPr>
            <p:cNvPr id="116" name="Picture 11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117" name="TextBox 116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1746319" y="1424286"/>
            <a:ext cx="1537138" cy="379842"/>
            <a:chOff x="623557" y="1102459"/>
            <a:chExt cx="1537138" cy="379842"/>
          </a:xfrm>
        </p:grpSpPr>
        <p:sp>
          <p:nvSpPr>
            <p:cNvPr id="57" name="Rectangle 56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>
              <a:off x="627841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306646" y="1473194"/>
            <a:ext cx="1537138" cy="379842"/>
            <a:chOff x="623557" y="1102459"/>
            <a:chExt cx="1537138" cy="379842"/>
          </a:xfrm>
        </p:grpSpPr>
        <p:sp>
          <p:nvSpPr>
            <p:cNvPr id="72" name="Rectangle 71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>
              <a:off x="627841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 91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993333" y="1473194"/>
            <a:ext cx="1537138" cy="379842"/>
            <a:chOff x="623557" y="1102459"/>
            <a:chExt cx="1537138" cy="379842"/>
          </a:xfrm>
        </p:grpSpPr>
        <p:sp>
          <p:nvSpPr>
            <p:cNvPr id="99" name="Rectangle 98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>
              <a:off x="627841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3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365369" y="149760"/>
            <a:ext cx="6416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LITTORAL COMBAT GROUP (HEAVY)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9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294" y="2988169"/>
            <a:ext cx="747441" cy="27105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611" y="2877329"/>
            <a:ext cx="747441" cy="27105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5018" y="2987464"/>
            <a:ext cx="747441" cy="27105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294" y="3523882"/>
            <a:ext cx="835301" cy="22101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611" y="3413042"/>
            <a:ext cx="835301" cy="221016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5018" y="3523177"/>
            <a:ext cx="835301" cy="22101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89" y="4722556"/>
            <a:ext cx="1763111" cy="25219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2162" y="4979612"/>
            <a:ext cx="1763111" cy="25219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860" y="4961889"/>
            <a:ext cx="1763111" cy="25219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8050" y="5524104"/>
            <a:ext cx="1763111" cy="252198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6444" y="5547156"/>
            <a:ext cx="1763111" cy="252198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545" y="5549063"/>
            <a:ext cx="1761897" cy="256054"/>
          </a:xfrm>
          <a:prstGeom prst="rect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1399234" y="525060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1399234" y="5882141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(MW)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5232393" y="5298817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32393" y="5877249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(MW)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8806672" y="5238290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(SW)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8821702" y="5820744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</a:t>
            </a:r>
            <a:r>
              <a:rPr lang="en-US" sz="1050" dirty="0" smtClean="0"/>
              <a:t>(MW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pic>
        <p:nvPicPr>
          <p:cNvPr id="80" name="Picture 7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9022" y="6179818"/>
            <a:ext cx="1763111" cy="252198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8862674" y="647645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743" y="6190058"/>
            <a:ext cx="1763111" cy="252198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5288395" y="648669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044" y="6195977"/>
            <a:ext cx="1763111" cy="252198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1445696" y="6492617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(ASW)</a:t>
            </a:r>
            <a:endParaRPr lang="en-US" sz="1050" dirty="0"/>
          </a:p>
        </p:txBody>
      </p:sp>
      <p:sp>
        <p:nvSpPr>
          <p:cNvPr id="86" name="TextBox 85"/>
          <p:cNvSpPr txBox="1"/>
          <p:nvPr/>
        </p:nvSpPr>
        <p:spPr>
          <a:xfrm>
            <a:off x="1010491" y="384851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7" name="TextBox 86"/>
          <p:cNvSpPr txBox="1"/>
          <p:nvPr/>
        </p:nvSpPr>
        <p:spPr>
          <a:xfrm>
            <a:off x="4778961" y="3637111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8405520" y="3781833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FSF/SWATH</a:t>
            </a:r>
            <a:endParaRPr lang="en-US" sz="1050" dirty="0"/>
          </a:p>
        </p:txBody>
      </p:sp>
      <p:sp>
        <p:nvSpPr>
          <p:cNvPr id="89" name="TextBox 88"/>
          <p:cNvSpPr txBox="1"/>
          <p:nvPr/>
        </p:nvSpPr>
        <p:spPr>
          <a:xfrm>
            <a:off x="953689" y="3262854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sp>
        <p:nvSpPr>
          <p:cNvPr id="90" name="TextBox 89"/>
          <p:cNvSpPr txBox="1"/>
          <p:nvPr/>
        </p:nvSpPr>
        <p:spPr>
          <a:xfrm>
            <a:off x="4753878" y="3144260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sp>
        <p:nvSpPr>
          <p:cNvPr id="91" name="TextBox 90"/>
          <p:cNvSpPr txBox="1"/>
          <p:nvPr/>
        </p:nvSpPr>
        <p:spPr>
          <a:xfrm>
            <a:off x="8362152" y="3261567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T-ATS</a:t>
            </a:r>
            <a:endParaRPr lang="en-US" sz="1050" dirty="0"/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1997428" y="1077587"/>
            <a:ext cx="0" cy="2758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997428" y="1093352"/>
            <a:ext cx="72879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5643782" y="932286"/>
            <a:ext cx="8876" cy="436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9300986" y="1083553"/>
            <a:ext cx="2982" cy="2824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876270" y="557325"/>
            <a:ext cx="1537138" cy="37496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JFMCC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1067294" y="2240798"/>
            <a:ext cx="1466397" cy="624912"/>
            <a:chOff x="278415" y="2259632"/>
            <a:chExt cx="1466397" cy="624912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71" name="TextBox 70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4872091" y="2231582"/>
            <a:ext cx="1466397" cy="624912"/>
            <a:chOff x="278415" y="2259632"/>
            <a:chExt cx="1466397" cy="624912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113" name="TextBox 112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8537378" y="2260189"/>
            <a:ext cx="1466397" cy="624912"/>
            <a:chOff x="278415" y="2259632"/>
            <a:chExt cx="1466397" cy="624912"/>
          </a:xfrm>
        </p:grpSpPr>
        <p:pic>
          <p:nvPicPr>
            <p:cNvPr id="116" name="Picture 1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78415" y="2259632"/>
              <a:ext cx="1466397" cy="360249"/>
            </a:xfrm>
            <a:prstGeom prst="rect">
              <a:avLst/>
            </a:prstGeom>
          </p:spPr>
        </p:pic>
        <p:sp>
          <p:nvSpPr>
            <p:cNvPr id="117" name="TextBox 116"/>
            <p:cNvSpPr txBox="1"/>
            <p:nvPr/>
          </p:nvSpPr>
          <p:spPr>
            <a:xfrm>
              <a:off x="537160" y="2622934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ESB</a:t>
              </a:r>
              <a:endParaRPr lang="en-US" sz="1050" dirty="0"/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537160" y="2422689"/>
              <a:ext cx="94890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6" name="Picture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289" y="3966374"/>
            <a:ext cx="1763111" cy="252198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399234" y="4494421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</a:t>
            </a:r>
            <a:r>
              <a:rPr lang="en-US" sz="1050" dirty="0" smtClean="0"/>
              <a:t>(</a:t>
            </a:r>
            <a:r>
              <a:rPr lang="en-US" sz="1050" dirty="0" smtClean="0"/>
              <a:t>GCE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822" y="4221495"/>
            <a:ext cx="1763111" cy="252198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280362" y="4513867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</a:t>
            </a:r>
            <a:r>
              <a:rPr lang="en-US" sz="1050" dirty="0" smtClean="0"/>
              <a:t>(</a:t>
            </a:r>
            <a:r>
              <a:rPr lang="en-US" sz="1050" dirty="0" smtClean="0"/>
              <a:t>GCE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5781" y="4232676"/>
            <a:ext cx="1763111" cy="252198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8840321" y="4525048"/>
            <a:ext cx="9489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LCS </a:t>
            </a:r>
            <a:r>
              <a:rPr lang="en-US" sz="1050" dirty="0" smtClean="0"/>
              <a:t>(</a:t>
            </a:r>
            <a:r>
              <a:rPr lang="en-US" sz="1050" dirty="0" smtClean="0"/>
              <a:t>GCE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46252" y="3018474"/>
            <a:ext cx="982098" cy="774791"/>
            <a:chOff x="7784893" y="5988616"/>
            <a:chExt cx="982098" cy="774791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55630" y="5988616"/>
              <a:ext cx="725487" cy="123499"/>
            </a:xfrm>
            <a:prstGeom prst="rect">
              <a:avLst/>
            </a:prstGeom>
          </p:spPr>
        </p:pic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96600" y="6346172"/>
              <a:ext cx="725487" cy="123499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7784893" y="6125020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LCU (NEXT)</a:t>
              </a:r>
              <a:endParaRPr lang="en-US" sz="105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818085" y="6501797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LCU (NEXT)</a:t>
              </a:r>
              <a:endParaRPr lang="en-US" sz="1050" dirty="0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9484428" y="3129668"/>
            <a:ext cx="982098" cy="774791"/>
            <a:chOff x="7784893" y="5988616"/>
            <a:chExt cx="982098" cy="774791"/>
          </a:xfrm>
        </p:grpSpPr>
        <p:pic>
          <p:nvPicPr>
            <p:cNvPr id="99" name="Picture 9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55630" y="5988616"/>
              <a:ext cx="725487" cy="123499"/>
            </a:xfrm>
            <a:prstGeom prst="rect">
              <a:avLst/>
            </a:prstGeom>
          </p:spPr>
        </p:pic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896600" y="6346172"/>
              <a:ext cx="725487" cy="123499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7784893" y="6125020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LCU (NEXT)</a:t>
              </a:r>
              <a:endParaRPr lang="en-US" sz="1050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818085" y="6501797"/>
              <a:ext cx="94890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/>
                <a:t>LCU (NEXT)</a:t>
              </a:r>
              <a:endParaRPr lang="en-US" sz="105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76865" y="3128820"/>
            <a:ext cx="981541" cy="80474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66526" y="3037273"/>
            <a:ext cx="567759" cy="184789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10392359" y="3241285"/>
            <a:ext cx="738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MK VI</a:t>
            </a:r>
            <a:endParaRPr lang="en-US" sz="1050" dirty="0"/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06174" y="3432825"/>
            <a:ext cx="567759" cy="184789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>
            <a:off x="10432007" y="3636837"/>
            <a:ext cx="738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MK VI</a:t>
            </a:r>
            <a:endParaRPr lang="en-US" sz="1050" dirty="0"/>
          </a:p>
        </p:txBody>
      </p:sp>
      <p:pic>
        <p:nvPicPr>
          <p:cNvPr id="122" name="Picture 1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47993" y="3028569"/>
            <a:ext cx="567759" cy="184789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11073826" y="3232581"/>
            <a:ext cx="738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MK VI</a:t>
            </a:r>
            <a:endParaRPr lang="en-US" sz="1050" dirty="0"/>
          </a:p>
        </p:txBody>
      </p:sp>
      <p:pic>
        <p:nvPicPr>
          <p:cNvPr id="124" name="Picture 1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87641" y="3424121"/>
            <a:ext cx="567759" cy="184789"/>
          </a:xfrm>
          <a:prstGeom prst="rect">
            <a:avLst/>
          </a:prstGeom>
        </p:spPr>
      </p:pic>
      <p:sp>
        <p:nvSpPr>
          <p:cNvPr id="125" name="TextBox 124"/>
          <p:cNvSpPr txBox="1"/>
          <p:nvPr/>
        </p:nvSpPr>
        <p:spPr>
          <a:xfrm>
            <a:off x="11113474" y="3628133"/>
            <a:ext cx="7383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MK VI</a:t>
            </a:r>
            <a:endParaRPr lang="en-US" sz="105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20755" y="2944351"/>
            <a:ext cx="1457070" cy="89619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25304" y="2990781"/>
            <a:ext cx="1457070" cy="89619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1221742" y="1338134"/>
            <a:ext cx="1542281" cy="379842"/>
            <a:chOff x="618414" y="1102459"/>
            <a:chExt cx="1542281" cy="379842"/>
          </a:xfrm>
        </p:grpSpPr>
        <p:sp>
          <p:nvSpPr>
            <p:cNvPr id="128" name="Rectangle 127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Freeform 29"/>
            <p:cNvSpPr/>
            <p:nvPr/>
          </p:nvSpPr>
          <p:spPr>
            <a:xfrm>
              <a:off x="618414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reeform 130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871127" y="1369249"/>
            <a:ext cx="1542281" cy="379842"/>
            <a:chOff x="618414" y="1102459"/>
            <a:chExt cx="1542281" cy="379842"/>
          </a:xfrm>
        </p:grpSpPr>
        <p:sp>
          <p:nvSpPr>
            <p:cNvPr id="133" name="Rectangle 132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618414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 134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8503171" y="1348385"/>
            <a:ext cx="1538527" cy="379842"/>
            <a:chOff x="622168" y="1102459"/>
            <a:chExt cx="1538527" cy="379842"/>
          </a:xfrm>
        </p:grpSpPr>
        <p:sp>
          <p:nvSpPr>
            <p:cNvPr id="138" name="Rectangle 137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627841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/>
            <p:cNvSpPr/>
            <p:nvPr/>
          </p:nvSpPr>
          <p:spPr>
            <a:xfrm rot="10800000">
              <a:off x="622168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LCG 3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42" name="TextBox 141"/>
          <p:cNvSpPr txBox="1"/>
          <p:nvPr/>
        </p:nvSpPr>
        <p:spPr>
          <a:xfrm>
            <a:off x="3399978" y="79002"/>
            <a:ext cx="550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LITTORAL COMBAT GROUP (LIGHT)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18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Box 311"/>
          <p:cNvSpPr txBox="1"/>
          <p:nvPr/>
        </p:nvSpPr>
        <p:spPr>
          <a:xfrm>
            <a:off x="4003529" y="2101911"/>
            <a:ext cx="8986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(+)</a:t>
            </a:r>
            <a:endParaRPr lang="en-US" sz="1050" dirty="0"/>
          </a:p>
        </p:txBody>
      </p:sp>
      <p:sp>
        <p:nvSpPr>
          <p:cNvPr id="7" name="Rectangle 6"/>
          <p:cNvSpPr/>
          <p:nvPr/>
        </p:nvSpPr>
        <p:spPr>
          <a:xfrm>
            <a:off x="4013980" y="1669745"/>
            <a:ext cx="725214" cy="3862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5904895" y="1440556"/>
            <a:ext cx="1250729" cy="616004"/>
            <a:chOff x="2459421" y="4661667"/>
            <a:chExt cx="1250729" cy="616004"/>
          </a:xfrm>
        </p:grpSpPr>
        <p:sp>
          <p:nvSpPr>
            <p:cNvPr id="20" name="Rectangle 19"/>
            <p:cNvSpPr/>
            <p:nvPr/>
          </p:nvSpPr>
          <p:spPr>
            <a:xfrm>
              <a:off x="2459421" y="4891416"/>
              <a:ext cx="725214" cy="3862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2822028" y="4778430"/>
              <a:ext cx="0" cy="11298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459421" y="4891416"/>
              <a:ext cx="725214" cy="3862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459421" y="4891416"/>
              <a:ext cx="725214" cy="3862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811516" y="4661667"/>
              <a:ext cx="89863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(+)</a:t>
              </a:r>
              <a:endParaRPr lang="en-US" sz="105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237577" y="4442940"/>
            <a:ext cx="560351" cy="393012"/>
            <a:chOff x="2459421" y="3036340"/>
            <a:chExt cx="725214" cy="453669"/>
          </a:xfrm>
        </p:grpSpPr>
        <p:sp>
          <p:nvSpPr>
            <p:cNvPr id="58" name="Rectangle 57"/>
            <p:cNvSpPr/>
            <p:nvPr/>
          </p:nvSpPr>
          <p:spPr>
            <a:xfrm>
              <a:off x="2459421" y="3036340"/>
              <a:ext cx="725214" cy="3862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1" name="Block Arc 60"/>
            <p:cNvSpPr/>
            <p:nvPr/>
          </p:nvSpPr>
          <p:spPr>
            <a:xfrm>
              <a:off x="2565837" y="3324471"/>
              <a:ext cx="512379" cy="165538"/>
            </a:xfrm>
            <a:prstGeom prst="blockArc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5309482" y="2881428"/>
            <a:ext cx="557705" cy="467841"/>
            <a:chOff x="2579633" y="4151701"/>
            <a:chExt cx="557705" cy="467841"/>
          </a:xfrm>
        </p:grpSpPr>
        <p:sp>
          <p:nvSpPr>
            <p:cNvPr id="85" name="Rectangle 84"/>
            <p:cNvSpPr/>
            <p:nvPr/>
          </p:nvSpPr>
          <p:spPr>
            <a:xfrm>
              <a:off x="2579633" y="4278407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743660" y="4151701"/>
              <a:ext cx="222527" cy="50185"/>
              <a:chOff x="3184635" y="1994337"/>
              <a:chExt cx="222527" cy="50185"/>
            </a:xfrm>
            <a:solidFill>
              <a:schemeClr val="tx1"/>
            </a:solidFill>
          </p:grpSpPr>
          <p:sp>
            <p:nvSpPr>
              <p:cNvPr id="86" name="Oval 85"/>
              <p:cNvSpPr/>
              <p:nvPr/>
            </p:nvSpPr>
            <p:spPr>
              <a:xfrm>
                <a:off x="3184635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361443" y="1994337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0" name="Rectangle 89"/>
          <p:cNvSpPr/>
          <p:nvPr/>
        </p:nvSpPr>
        <p:spPr>
          <a:xfrm>
            <a:off x="5253059" y="2345754"/>
            <a:ext cx="557705" cy="341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NMCB</a:t>
            </a:r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6395067" y="3044252"/>
            <a:ext cx="663764" cy="514340"/>
            <a:chOff x="3476402" y="3480094"/>
            <a:chExt cx="696500" cy="490936"/>
          </a:xfrm>
        </p:grpSpPr>
        <p:sp>
          <p:nvSpPr>
            <p:cNvPr id="95" name="Rectangle 94"/>
            <p:cNvSpPr/>
            <p:nvPr/>
          </p:nvSpPr>
          <p:spPr>
            <a:xfrm>
              <a:off x="3476402" y="3602363"/>
              <a:ext cx="696500" cy="3686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3645067" y="3480094"/>
              <a:ext cx="315739" cy="45720"/>
              <a:chOff x="3194527" y="1994337"/>
              <a:chExt cx="315739" cy="45720"/>
            </a:xfrm>
            <a:solidFill>
              <a:schemeClr val="tx1"/>
            </a:solidFill>
          </p:grpSpPr>
          <p:sp>
            <p:nvSpPr>
              <p:cNvPr id="97" name="Oval 96"/>
              <p:cNvSpPr/>
              <p:nvPr/>
            </p:nvSpPr>
            <p:spPr>
              <a:xfrm>
                <a:off x="3194527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328998" y="1994337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464547" y="1994337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 rot="5400000">
              <a:off x="3702117" y="3386735"/>
              <a:ext cx="252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E</a:t>
              </a:r>
              <a:endParaRPr lang="en-US" sz="360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223013" y="2235316"/>
            <a:ext cx="557705" cy="476433"/>
            <a:chOff x="750309" y="3483181"/>
            <a:chExt cx="557705" cy="476433"/>
          </a:xfrm>
        </p:grpSpPr>
        <p:sp>
          <p:nvSpPr>
            <p:cNvPr id="101" name="Rectangle 100"/>
            <p:cNvSpPr/>
            <p:nvPr/>
          </p:nvSpPr>
          <p:spPr>
            <a:xfrm>
              <a:off x="750309" y="3618479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EW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931510" y="3483181"/>
              <a:ext cx="215318" cy="50185"/>
              <a:chOff x="3141505" y="1994337"/>
              <a:chExt cx="215318" cy="50185"/>
            </a:xfrm>
            <a:solidFill>
              <a:schemeClr val="tx1"/>
            </a:solidFill>
          </p:grpSpPr>
          <p:sp>
            <p:nvSpPr>
              <p:cNvPr id="103" name="Oval 102"/>
              <p:cNvSpPr/>
              <p:nvPr/>
            </p:nvSpPr>
            <p:spPr>
              <a:xfrm>
                <a:off x="3141505" y="1994338"/>
                <a:ext cx="45719" cy="5018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3311104" y="1994337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9" name="Group 108"/>
          <p:cNvGrpSpPr/>
          <p:nvPr/>
        </p:nvGrpSpPr>
        <p:grpSpPr>
          <a:xfrm>
            <a:off x="945407" y="1475403"/>
            <a:ext cx="914224" cy="630046"/>
            <a:chOff x="1176829" y="2108712"/>
            <a:chExt cx="914224" cy="630046"/>
          </a:xfrm>
        </p:grpSpPr>
        <p:sp>
          <p:nvSpPr>
            <p:cNvPr id="82" name="Rectangle 81"/>
            <p:cNvSpPr/>
            <p:nvPr/>
          </p:nvSpPr>
          <p:spPr>
            <a:xfrm>
              <a:off x="1176829" y="2352503"/>
              <a:ext cx="725214" cy="3862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HQ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581430" y="2108712"/>
              <a:ext cx="5096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(+)</a:t>
              </a:r>
              <a:endParaRPr lang="en-US" sz="1050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982675" y="1430217"/>
            <a:ext cx="815317" cy="625783"/>
            <a:chOff x="2333296" y="2650130"/>
            <a:chExt cx="815317" cy="625783"/>
          </a:xfrm>
        </p:grpSpPr>
        <p:sp>
          <p:nvSpPr>
            <p:cNvPr id="10" name="Rectangle 9"/>
            <p:cNvSpPr/>
            <p:nvPr/>
          </p:nvSpPr>
          <p:spPr>
            <a:xfrm>
              <a:off x="2333296" y="2889658"/>
              <a:ext cx="725214" cy="3862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77762" y="2650130"/>
              <a:ext cx="3708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(+)</a:t>
              </a:r>
              <a:endParaRPr lang="en-US" sz="1050" dirty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240223" y="2934798"/>
            <a:ext cx="557705" cy="450589"/>
            <a:chOff x="2579633" y="4168953"/>
            <a:chExt cx="557705" cy="450589"/>
          </a:xfrm>
        </p:grpSpPr>
        <p:sp>
          <p:nvSpPr>
            <p:cNvPr id="114" name="Rectangle 113"/>
            <p:cNvSpPr/>
            <p:nvPr/>
          </p:nvSpPr>
          <p:spPr>
            <a:xfrm>
              <a:off x="2579633" y="4278407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2743660" y="4168953"/>
              <a:ext cx="241198" cy="50185"/>
              <a:chOff x="3184635" y="2011589"/>
              <a:chExt cx="241198" cy="50185"/>
            </a:xfrm>
            <a:solidFill>
              <a:schemeClr val="tx1"/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3184635" y="2011590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380114" y="2011589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19" name="Straight Connector 118"/>
          <p:cNvCxnSpPr/>
          <p:nvPr/>
        </p:nvCxnSpPr>
        <p:spPr>
          <a:xfrm flipV="1">
            <a:off x="1240223" y="3199329"/>
            <a:ext cx="261642" cy="176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501865" y="3199329"/>
            <a:ext cx="278853" cy="186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384894" y="3892508"/>
            <a:ext cx="557705" cy="341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6537107" y="3754124"/>
            <a:ext cx="232570" cy="45720"/>
            <a:chOff x="3132879" y="1994337"/>
            <a:chExt cx="232570" cy="45720"/>
          </a:xfrm>
          <a:solidFill>
            <a:schemeClr val="tx1"/>
          </a:solidFill>
        </p:grpSpPr>
        <p:sp>
          <p:nvSpPr>
            <p:cNvPr id="131" name="Oval 130"/>
            <p:cNvSpPr/>
            <p:nvPr/>
          </p:nvSpPr>
          <p:spPr>
            <a:xfrm>
              <a:off x="3132879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3319730" y="1994337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6391546" y="4396642"/>
            <a:ext cx="557705" cy="479520"/>
            <a:chOff x="2595991" y="3439891"/>
            <a:chExt cx="557705" cy="479520"/>
          </a:xfrm>
        </p:grpSpPr>
        <p:sp>
          <p:nvSpPr>
            <p:cNvPr id="134" name="Rectangle 133"/>
            <p:cNvSpPr/>
            <p:nvPr/>
          </p:nvSpPr>
          <p:spPr>
            <a:xfrm>
              <a:off x="2595991" y="3578276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2766815" y="3439891"/>
              <a:ext cx="232570" cy="45720"/>
              <a:chOff x="3141505" y="1994337"/>
              <a:chExt cx="232570" cy="45720"/>
            </a:xfrm>
            <a:solidFill>
              <a:schemeClr val="tx1"/>
            </a:solidFill>
          </p:grpSpPr>
          <p:sp>
            <p:nvSpPr>
              <p:cNvPr id="136" name="Oval 135"/>
              <p:cNvSpPr/>
              <p:nvPr/>
            </p:nvSpPr>
            <p:spPr>
              <a:xfrm>
                <a:off x="3141505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3328356" y="1994337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 rot="5400000">
              <a:off x="2847405" y="3532870"/>
              <a:ext cx="121452" cy="431947"/>
              <a:chOff x="4188506" y="1900839"/>
              <a:chExt cx="107597" cy="392401"/>
            </a:xfrm>
          </p:grpSpPr>
          <p:sp>
            <p:nvSpPr>
              <p:cNvPr id="138" name="Oval 137"/>
              <p:cNvSpPr/>
              <p:nvPr/>
            </p:nvSpPr>
            <p:spPr>
              <a:xfrm>
                <a:off x="4188506" y="2200574"/>
                <a:ext cx="107597" cy="92666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Arrow Connector 139"/>
              <p:cNvCxnSpPr>
                <a:stCxn id="138" idx="0"/>
              </p:cNvCxnSpPr>
              <p:nvPr/>
            </p:nvCxnSpPr>
            <p:spPr>
              <a:xfrm rot="16200000">
                <a:off x="4092471" y="2050673"/>
                <a:ext cx="299735" cy="6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4188506" y="2129763"/>
                <a:ext cx="10759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8" name="Group 147"/>
          <p:cNvGrpSpPr/>
          <p:nvPr/>
        </p:nvGrpSpPr>
        <p:grpSpPr>
          <a:xfrm rot="5400000">
            <a:off x="6611454" y="3885556"/>
            <a:ext cx="121452" cy="329942"/>
            <a:chOff x="4188506" y="1900839"/>
            <a:chExt cx="107597" cy="299735"/>
          </a:xfrm>
        </p:grpSpPr>
        <p:cxnSp>
          <p:nvCxnSpPr>
            <p:cNvPr id="150" name="Straight Arrow Connector 149"/>
            <p:cNvCxnSpPr/>
            <p:nvPr/>
          </p:nvCxnSpPr>
          <p:spPr>
            <a:xfrm rot="16200000">
              <a:off x="4092471" y="2050673"/>
              <a:ext cx="299735" cy="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4188506" y="2129763"/>
              <a:ext cx="10759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2" name="Straight Connector 151"/>
          <p:cNvCxnSpPr/>
          <p:nvPr/>
        </p:nvCxnSpPr>
        <p:spPr>
          <a:xfrm rot="5400000">
            <a:off x="6605865" y="4050527"/>
            <a:ext cx="1214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/>
          <p:cNvGrpSpPr/>
          <p:nvPr/>
        </p:nvGrpSpPr>
        <p:grpSpPr>
          <a:xfrm>
            <a:off x="6387738" y="4980816"/>
            <a:ext cx="557705" cy="479520"/>
            <a:chOff x="2592183" y="4024065"/>
            <a:chExt cx="557705" cy="479520"/>
          </a:xfrm>
        </p:grpSpPr>
        <p:sp>
          <p:nvSpPr>
            <p:cNvPr id="153" name="Rectangle 152"/>
            <p:cNvSpPr/>
            <p:nvPr/>
          </p:nvSpPr>
          <p:spPr>
            <a:xfrm>
              <a:off x="2592183" y="4162450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2754381" y="4024065"/>
              <a:ext cx="241196" cy="45720"/>
              <a:chOff x="3132879" y="1994337"/>
              <a:chExt cx="241196" cy="45720"/>
            </a:xfrm>
            <a:solidFill>
              <a:schemeClr val="tx1"/>
            </a:solidFill>
          </p:grpSpPr>
          <p:sp>
            <p:nvSpPr>
              <p:cNvPr id="155" name="Oval 154"/>
              <p:cNvSpPr/>
              <p:nvPr/>
            </p:nvSpPr>
            <p:spPr>
              <a:xfrm>
                <a:off x="3132879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328356" y="1994337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2708622" y="4267328"/>
              <a:ext cx="373926" cy="131378"/>
              <a:chOff x="2680499" y="4249817"/>
              <a:chExt cx="373926" cy="131378"/>
            </a:xfrm>
          </p:grpSpPr>
          <p:grpSp>
            <p:nvGrpSpPr>
              <p:cNvPr id="157" name="Group 156"/>
              <p:cNvGrpSpPr/>
              <p:nvPr/>
            </p:nvGrpSpPr>
            <p:grpSpPr>
              <a:xfrm rot="5400000">
                <a:off x="2828728" y="4155497"/>
                <a:ext cx="121452" cy="329942"/>
                <a:chOff x="4188506" y="1900839"/>
                <a:chExt cx="107597" cy="299735"/>
              </a:xfrm>
            </p:grpSpPr>
            <p:cxnSp>
              <p:nvCxnSpPr>
                <p:cNvPr id="158" name="Straight Arrow Connector 157"/>
                <p:cNvCxnSpPr/>
                <p:nvPr/>
              </p:nvCxnSpPr>
              <p:spPr>
                <a:xfrm rot="16200000">
                  <a:off x="4092471" y="2050673"/>
                  <a:ext cx="299735" cy="67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4188506" y="2129763"/>
                  <a:ext cx="107597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0" name="Straight Connector 159"/>
              <p:cNvCxnSpPr/>
              <p:nvPr/>
            </p:nvCxnSpPr>
            <p:spPr>
              <a:xfrm rot="5400000">
                <a:off x="2823139" y="4320468"/>
                <a:ext cx="12145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6" name="Group 165"/>
              <p:cNvGrpSpPr/>
              <p:nvPr/>
            </p:nvGrpSpPr>
            <p:grpSpPr>
              <a:xfrm rot="5400000">
                <a:off x="2652367" y="4277949"/>
                <a:ext cx="131378" cy="75113"/>
                <a:chOff x="3894083" y="1521365"/>
                <a:chExt cx="119786" cy="86718"/>
              </a:xfrm>
            </p:grpSpPr>
            <p:cxnSp>
              <p:nvCxnSpPr>
                <p:cNvPr id="162" name="Straight Connector 161"/>
                <p:cNvCxnSpPr/>
                <p:nvPr/>
              </p:nvCxnSpPr>
              <p:spPr>
                <a:xfrm flipV="1">
                  <a:off x="3894083" y="1521365"/>
                  <a:ext cx="63062" cy="867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 flipH="1" flipV="1">
                  <a:off x="3957145" y="1521365"/>
                  <a:ext cx="56724" cy="8671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89" name="Group 188"/>
          <p:cNvGrpSpPr/>
          <p:nvPr/>
        </p:nvGrpSpPr>
        <p:grpSpPr>
          <a:xfrm>
            <a:off x="2098246" y="1291554"/>
            <a:ext cx="720390" cy="756382"/>
            <a:chOff x="2575874" y="4511126"/>
            <a:chExt cx="618798" cy="666752"/>
          </a:xfrm>
        </p:grpSpPr>
        <p:sp>
          <p:nvSpPr>
            <p:cNvPr id="179" name="Rectangle 178"/>
            <p:cNvSpPr/>
            <p:nvPr/>
          </p:nvSpPr>
          <p:spPr>
            <a:xfrm>
              <a:off x="2592971" y="4836743"/>
              <a:ext cx="557705" cy="34113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80" name="Group 179"/>
            <p:cNvGrpSpPr/>
            <p:nvPr/>
          </p:nvGrpSpPr>
          <p:grpSpPr>
            <a:xfrm>
              <a:off x="2751744" y="4698358"/>
              <a:ext cx="229650" cy="45720"/>
              <a:chOff x="3184635" y="1994337"/>
              <a:chExt cx="229650" cy="45720"/>
            </a:xfrm>
            <a:solidFill>
              <a:schemeClr val="tx1"/>
            </a:solidFill>
          </p:grpSpPr>
          <p:sp>
            <p:nvSpPr>
              <p:cNvPr id="182" name="Oval 181"/>
              <p:cNvSpPr/>
              <p:nvPr/>
            </p:nvSpPr>
            <p:spPr>
              <a:xfrm>
                <a:off x="3184635" y="1994338"/>
                <a:ext cx="45719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3368566" y="1994337"/>
                <a:ext cx="45719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276600" y="1994337"/>
                <a:ext cx="45719" cy="45719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5" name="Arc 184"/>
            <p:cNvSpPr/>
            <p:nvPr/>
          </p:nvSpPr>
          <p:spPr>
            <a:xfrm rot="8121030">
              <a:off x="2575874" y="4511126"/>
              <a:ext cx="618798" cy="600572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/>
            <p:cNvCxnSpPr>
              <a:stCxn id="185" idx="2"/>
              <a:endCxn id="185" idx="0"/>
            </p:cNvCxnSpPr>
            <p:nvPr/>
          </p:nvCxnSpPr>
          <p:spPr>
            <a:xfrm flipV="1">
              <a:off x="2665161" y="5025041"/>
              <a:ext cx="431143" cy="38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0" name="Rectangle 189"/>
          <p:cNvSpPr/>
          <p:nvPr/>
        </p:nvSpPr>
        <p:spPr>
          <a:xfrm>
            <a:off x="1224856" y="3779085"/>
            <a:ext cx="557705" cy="341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SP</a:t>
            </a:r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1388883" y="3652379"/>
            <a:ext cx="223946" cy="50185"/>
            <a:chOff x="3184635" y="1994337"/>
            <a:chExt cx="223946" cy="50185"/>
          </a:xfrm>
          <a:solidFill>
            <a:schemeClr val="tx1"/>
          </a:solidFill>
        </p:grpSpPr>
        <p:sp>
          <p:nvSpPr>
            <p:cNvPr id="192" name="Oval 191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3362862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3081806" y="1669745"/>
            <a:ext cx="725214" cy="386255"/>
            <a:chOff x="3081806" y="1669745"/>
            <a:chExt cx="725214" cy="386255"/>
          </a:xfrm>
        </p:grpSpPr>
        <p:grpSp>
          <p:nvGrpSpPr>
            <p:cNvPr id="47" name="Group 46"/>
            <p:cNvGrpSpPr/>
            <p:nvPr/>
          </p:nvGrpSpPr>
          <p:grpSpPr>
            <a:xfrm>
              <a:off x="3081806" y="1669745"/>
              <a:ext cx="725214" cy="386255"/>
              <a:chOff x="2459421" y="5495350"/>
              <a:chExt cx="725214" cy="386255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459421" y="5495350"/>
                <a:ext cx="725214" cy="3862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743200" y="5659487"/>
                <a:ext cx="157655" cy="14361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07" name="Picture 20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5661" y="1699706"/>
              <a:ext cx="219903" cy="166049"/>
            </a:xfrm>
            <a:prstGeom prst="rect">
              <a:avLst/>
            </a:prstGeom>
          </p:spPr>
        </p:pic>
      </p:grpSp>
      <p:grpSp>
        <p:nvGrpSpPr>
          <p:cNvPr id="215" name="Group 214"/>
          <p:cNvGrpSpPr/>
          <p:nvPr/>
        </p:nvGrpSpPr>
        <p:grpSpPr>
          <a:xfrm>
            <a:off x="5274330" y="3575670"/>
            <a:ext cx="557705" cy="467841"/>
            <a:chOff x="2579633" y="4151701"/>
            <a:chExt cx="557705" cy="467841"/>
          </a:xfrm>
        </p:grpSpPr>
        <p:sp>
          <p:nvSpPr>
            <p:cNvPr id="216" name="Rectangle 215"/>
            <p:cNvSpPr/>
            <p:nvPr/>
          </p:nvSpPr>
          <p:spPr>
            <a:xfrm>
              <a:off x="2579633" y="4278407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MWSS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17" name="Group 216"/>
            <p:cNvGrpSpPr/>
            <p:nvPr/>
          </p:nvGrpSpPr>
          <p:grpSpPr>
            <a:xfrm>
              <a:off x="2724806" y="4151701"/>
              <a:ext cx="250808" cy="50185"/>
              <a:chOff x="3165781" y="1994337"/>
              <a:chExt cx="250808" cy="50185"/>
            </a:xfrm>
            <a:solidFill>
              <a:schemeClr val="tx1"/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3165781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370870" y="1994337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1" name="TextBox 220"/>
          <p:cNvSpPr txBox="1"/>
          <p:nvPr/>
        </p:nvSpPr>
        <p:spPr>
          <a:xfrm>
            <a:off x="5658654" y="3425912"/>
            <a:ext cx="370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(+)</a:t>
            </a:r>
            <a:endParaRPr lang="en-US" sz="1050" dirty="0"/>
          </a:p>
        </p:txBody>
      </p:sp>
      <p:grpSp>
        <p:nvGrpSpPr>
          <p:cNvPr id="241" name="Group 240"/>
          <p:cNvGrpSpPr/>
          <p:nvPr/>
        </p:nvGrpSpPr>
        <p:grpSpPr>
          <a:xfrm>
            <a:off x="1308014" y="962152"/>
            <a:ext cx="4968092" cy="468065"/>
            <a:chOff x="1308014" y="962152"/>
            <a:chExt cx="4968092" cy="468065"/>
          </a:xfrm>
        </p:grpSpPr>
        <p:cxnSp>
          <p:nvCxnSpPr>
            <p:cNvPr id="232" name="Straight Connector 231"/>
            <p:cNvCxnSpPr/>
            <p:nvPr/>
          </p:nvCxnSpPr>
          <p:spPr>
            <a:xfrm>
              <a:off x="1308014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1308014" y="1206631"/>
              <a:ext cx="496809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2448955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3444413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4376587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5355794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6276106" y="1206631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3901957" y="962152"/>
              <a:ext cx="0" cy="2235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/>
          <p:cNvGrpSpPr/>
          <p:nvPr/>
        </p:nvGrpSpPr>
        <p:grpSpPr>
          <a:xfrm>
            <a:off x="5255880" y="1553974"/>
            <a:ext cx="229650" cy="50185"/>
            <a:chOff x="3184635" y="1994337"/>
            <a:chExt cx="229650" cy="50185"/>
          </a:xfrm>
          <a:solidFill>
            <a:schemeClr val="tx1"/>
          </a:solidFill>
        </p:grpSpPr>
        <p:sp>
          <p:nvSpPr>
            <p:cNvPr id="142" name="Oval 141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3368566" y="1994337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3276600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Freeform 1"/>
          <p:cNvSpPr/>
          <p:nvPr/>
        </p:nvSpPr>
        <p:spPr>
          <a:xfrm rot="10800000">
            <a:off x="4133049" y="1767719"/>
            <a:ext cx="497881" cy="174928"/>
          </a:xfrm>
          <a:custGeom>
            <a:avLst/>
            <a:gdLst>
              <a:gd name="connsiteX0" fmla="*/ 0 w 897148"/>
              <a:gd name="connsiteY0" fmla="*/ 301925 h 310551"/>
              <a:gd name="connsiteX1" fmla="*/ 483080 w 897148"/>
              <a:gd name="connsiteY1" fmla="*/ 0 h 310551"/>
              <a:gd name="connsiteX2" fmla="*/ 897148 w 897148"/>
              <a:gd name="connsiteY2" fmla="*/ 310551 h 310551"/>
              <a:gd name="connsiteX3" fmla="*/ 474453 w 897148"/>
              <a:gd name="connsiteY3" fmla="*/ 129396 h 310551"/>
              <a:gd name="connsiteX4" fmla="*/ 0 w 897148"/>
              <a:gd name="connsiteY4" fmla="*/ 301925 h 310551"/>
              <a:gd name="connsiteX0" fmla="*/ 0 w 897148"/>
              <a:gd name="connsiteY0" fmla="*/ 301925 h 310551"/>
              <a:gd name="connsiteX1" fmla="*/ 459759 w 897148"/>
              <a:gd name="connsiteY1" fmla="*/ 0 h 310551"/>
              <a:gd name="connsiteX2" fmla="*/ 897148 w 897148"/>
              <a:gd name="connsiteY2" fmla="*/ 310551 h 310551"/>
              <a:gd name="connsiteX3" fmla="*/ 474453 w 897148"/>
              <a:gd name="connsiteY3" fmla="*/ 129396 h 310551"/>
              <a:gd name="connsiteX4" fmla="*/ 0 w 897148"/>
              <a:gd name="connsiteY4" fmla="*/ 301925 h 310551"/>
              <a:gd name="connsiteX0" fmla="*/ 0 w 897148"/>
              <a:gd name="connsiteY0" fmla="*/ 301925 h 310551"/>
              <a:gd name="connsiteX1" fmla="*/ 459759 w 897148"/>
              <a:gd name="connsiteY1" fmla="*/ 0 h 310551"/>
              <a:gd name="connsiteX2" fmla="*/ 897148 w 897148"/>
              <a:gd name="connsiteY2" fmla="*/ 310551 h 310551"/>
              <a:gd name="connsiteX3" fmla="*/ 439470 w 897148"/>
              <a:gd name="connsiteY3" fmla="*/ 129395 h 310551"/>
              <a:gd name="connsiteX4" fmla="*/ 0 w 897148"/>
              <a:gd name="connsiteY4" fmla="*/ 301925 h 310551"/>
              <a:gd name="connsiteX0" fmla="*/ 0 w 897148"/>
              <a:gd name="connsiteY0" fmla="*/ 301925 h 310551"/>
              <a:gd name="connsiteX1" fmla="*/ 459759 w 897148"/>
              <a:gd name="connsiteY1" fmla="*/ 0 h 310551"/>
              <a:gd name="connsiteX2" fmla="*/ 897148 w 897148"/>
              <a:gd name="connsiteY2" fmla="*/ 310551 h 310551"/>
              <a:gd name="connsiteX3" fmla="*/ 474451 w 897148"/>
              <a:gd name="connsiteY3" fmla="*/ 96337 h 310551"/>
              <a:gd name="connsiteX4" fmla="*/ 0 w 897148"/>
              <a:gd name="connsiteY4" fmla="*/ 301925 h 310551"/>
              <a:gd name="connsiteX0" fmla="*/ 0 w 897148"/>
              <a:gd name="connsiteY0" fmla="*/ 301925 h 310551"/>
              <a:gd name="connsiteX1" fmla="*/ 459759 w 897148"/>
              <a:gd name="connsiteY1" fmla="*/ 0 h 310551"/>
              <a:gd name="connsiteX2" fmla="*/ 897148 w 897148"/>
              <a:gd name="connsiteY2" fmla="*/ 310551 h 310551"/>
              <a:gd name="connsiteX3" fmla="*/ 459378 w 897148"/>
              <a:gd name="connsiteY3" fmla="*/ 88509 h 310551"/>
              <a:gd name="connsiteX4" fmla="*/ 0 w 897148"/>
              <a:gd name="connsiteY4" fmla="*/ 301925 h 310551"/>
              <a:gd name="connsiteX0" fmla="*/ 0 w 899032"/>
              <a:gd name="connsiteY0" fmla="*/ 312884 h 312884"/>
              <a:gd name="connsiteX1" fmla="*/ 461643 w 899032"/>
              <a:gd name="connsiteY1" fmla="*/ 0 h 312884"/>
              <a:gd name="connsiteX2" fmla="*/ 899032 w 899032"/>
              <a:gd name="connsiteY2" fmla="*/ 310551 h 312884"/>
              <a:gd name="connsiteX3" fmla="*/ 461262 w 899032"/>
              <a:gd name="connsiteY3" fmla="*/ 88509 h 312884"/>
              <a:gd name="connsiteX4" fmla="*/ 0 w 899032"/>
              <a:gd name="connsiteY4" fmla="*/ 312884 h 312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032" h="312884">
                <a:moveTo>
                  <a:pt x="0" y="312884"/>
                </a:moveTo>
                <a:lnTo>
                  <a:pt x="461643" y="0"/>
                </a:lnTo>
                <a:lnTo>
                  <a:pt x="899032" y="310551"/>
                </a:lnTo>
                <a:lnTo>
                  <a:pt x="461262" y="88509"/>
                </a:lnTo>
                <a:lnTo>
                  <a:pt x="0" y="312884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4264982" y="1535929"/>
            <a:ext cx="229650" cy="50185"/>
            <a:chOff x="3184635" y="1994337"/>
            <a:chExt cx="229650" cy="50185"/>
          </a:xfrm>
          <a:solidFill>
            <a:schemeClr val="tx1"/>
          </a:solidFill>
        </p:grpSpPr>
        <p:sp>
          <p:nvSpPr>
            <p:cNvPr id="149" name="Oval 148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/>
            <p:cNvSpPr/>
            <p:nvPr/>
          </p:nvSpPr>
          <p:spPr>
            <a:xfrm>
              <a:off x="3368566" y="1994337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276600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646029" y="2214820"/>
            <a:ext cx="557705" cy="446123"/>
            <a:chOff x="3346599" y="2312282"/>
            <a:chExt cx="557705" cy="446123"/>
          </a:xfrm>
        </p:grpSpPr>
        <p:sp>
          <p:nvSpPr>
            <p:cNvPr id="170" name="Rectangle 169"/>
            <p:cNvSpPr/>
            <p:nvPr/>
          </p:nvSpPr>
          <p:spPr>
            <a:xfrm>
              <a:off x="3346599" y="2417270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3529480" y="2312282"/>
              <a:ext cx="224616" cy="50681"/>
              <a:chOff x="3203489" y="2016055"/>
              <a:chExt cx="224616" cy="50681"/>
            </a:xfrm>
            <a:solidFill>
              <a:schemeClr val="tx1"/>
            </a:solidFill>
          </p:grpSpPr>
          <p:sp>
            <p:nvSpPr>
              <p:cNvPr id="177" name="Oval 176"/>
              <p:cNvSpPr/>
              <p:nvPr/>
            </p:nvSpPr>
            <p:spPr>
              <a:xfrm>
                <a:off x="3203489" y="2021017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380114" y="2016055"/>
                <a:ext cx="47991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2930599">
              <a:off x="3465091" y="2508800"/>
              <a:ext cx="298631" cy="202298"/>
            </a:xfrm>
            <a:prstGeom prst="rect">
              <a:avLst/>
            </a:prstGeom>
          </p:spPr>
        </p:pic>
      </p:grpSp>
      <p:cxnSp>
        <p:nvCxnSpPr>
          <p:cNvPr id="11" name="Straight Connector 10"/>
          <p:cNvCxnSpPr/>
          <p:nvPr/>
        </p:nvCxnSpPr>
        <p:spPr>
          <a:xfrm>
            <a:off x="4982675" y="1977496"/>
            <a:ext cx="725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173304" y="1742594"/>
            <a:ext cx="364980" cy="218636"/>
          </a:xfrm>
          <a:prstGeom prst="rect">
            <a:avLst/>
          </a:prstGeom>
        </p:spPr>
      </p:pic>
      <p:grpSp>
        <p:nvGrpSpPr>
          <p:cNvPr id="196" name="Group 195"/>
          <p:cNvGrpSpPr/>
          <p:nvPr/>
        </p:nvGrpSpPr>
        <p:grpSpPr>
          <a:xfrm>
            <a:off x="3303905" y="1509461"/>
            <a:ext cx="229650" cy="50185"/>
            <a:chOff x="3184635" y="1994337"/>
            <a:chExt cx="229650" cy="50185"/>
          </a:xfrm>
          <a:solidFill>
            <a:schemeClr val="tx1"/>
          </a:solidFill>
        </p:grpSpPr>
        <p:sp>
          <p:nvSpPr>
            <p:cNvPr id="197" name="Oval 196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3368566" y="1994337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3276600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0" name="Group 199"/>
          <p:cNvGrpSpPr/>
          <p:nvPr/>
        </p:nvGrpSpPr>
        <p:grpSpPr>
          <a:xfrm>
            <a:off x="1182092" y="1566971"/>
            <a:ext cx="229650" cy="50185"/>
            <a:chOff x="3184635" y="1994337"/>
            <a:chExt cx="229650" cy="50185"/>
          </a:xfrm>
          <a:solidFill>
            <a:schemeClr val="tx1"/>
          </a:solidFill>
        </p:grpSpPr>
        <p:sp>
          <p:nvSpPr>
            <p:cNvPr id="201" name="Oval 200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3368566" y="1994337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3276600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1381266" y="4273320"/>
            <a:ext cx="241198" cy="50185"/>
            <a:chOff x="3184635" y="2011589"/>
            <a:chExt cx="241198" cy="50185"/>
          </a:xfrm>
          <a:solidFill>
            <a:schemeClr val="tx1"/>
          </a:solidFill>
        </p:grpSpPr>
        <p:sp>
          <p:nvSpPr>
            <p:cNvPr id="205" name="Oval 204"/>
            <p:cNvSpPr/>
            <p:nvPr/>
          </p:nvSpPr>
          <p:spPr>
            <a:xfrm>
              <a:off x="3184635" y="2011590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3380114" y="2011589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/>
          <p:cNvCxnSpPr>
            <a:stCxn id="85" idx="0"/>
            <a:endCxn id="85" idx="2"/>
          </p:cNvCxnSpPr>
          <p:nvPr/>
        </p:nvCxnSpPr>
        <p:spPr>
          <a:xfrm>
            <a:off x="5588335" y="3008134"/>
            <a:ext cx="0" cy="341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5" idx="1"/>
            <a:endCxn id="85" idx="3"/>
          </p:cNvCxnSpPr>
          <p:nvPr/>
        </p:nvCxnSpPr>
        <p:spPr>
          <a:xfrm>
            <a:off x="5309482" y="3178702"/>
            <a:ext cx="5577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099902" y="2055000"/>
            <a:ext cx="17949" cy="3203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/>
          <p:nvPr/>
        </p:nvCxnSpPr>
        <p:spPr>
          <a:xfrm>
            <a:off x="3435510" y="2077614"/>
            <a:ext cx="2685" cy="436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3516404" y="1394748"/>
            <a:ext cx="8986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(+)</a:t>
            </a:r>
            <a:endParaRPr lang="en-US" sz="1050" dirty="0"/>
          </a:p>
        </p:txBody>
      </p:sp>
      <p:cxnSp>
        <p:nvCxnSpPr>
          <p:cNvPr id="265" name="Straight Connector 264"/>
          <p:cNvCxnSpPr/>
          <p:nvPr/>
        </p:nvCxnSpPr>
        <p:spPr>
          <a:xfrm flipH="1">
            <a:off x="6204164" y="2055000"/>
            <a:ext cx="1" cy="32347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1047567" y="2112144"/>
            <a:ext cx="11111" cy="31776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endCxn id="101" idx="1"/>
          </p:cNvCxnSpPr>
          <p:nvPr/>
        </p:nvCxnSpPr>
        <p:spPr>
          <a:xfrm>
            <a:off x="1062769" y="2541181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1073840" y="3240524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1065474" y="3949651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1063429" y="4644868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>
            <a:off x="3456487" y="2517032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5081682" y="2513792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 flipV="1">
            <a:off x="5080320" y="3178702"/>
            <a:ext cx="238589" cy="30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>
            <a:off x="6222457" y="2531809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>
            <a:off x="6213809" y="3365470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6210961" y="4063268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>
            <a:off x="6201990" y="4705787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>
            <a:off x="6210961" y="5289767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9" name="Group 278"/>
          <p:cNvGrpSpPr/>
          <p:nvPr/>
        </p:nvGrpSpPr>
        <p:grpSpPr>
          <a:xfrm>
            <a:off x="5426311" y="2242158"/>
            <a:ext cx="223946" cy="50185"/>
            <a:chOff x="3184635" y="1994337"/>
            <a:chExt cx="223946" cy="50185"/>
          </a:xfrm>
          <a:solidFill>
            <a:schemeClr val="tx1"/>
          </a:solidFill>
        </p:grpSpPr>
        <p:sp>
          <p:nvSpPr>
            <p:cNvPr id="280" name="Oval 279"/>
            <p:cNvSpPr/>
            <p:nvPr/>
          </p:nvSpPr>
          <p:spPr>
            <a:xfrm>
              <a:off x="3184635" y="1994338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3362862" y="1994337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82" name="Straight Connector 281"/>
          <p:cNvCxnSpPr/>
          <p:nvPr/>
        </p:nvCxnSpPr>
        <p:spPr>
          <a:xfrm>
            <a:off x="5108102" y="3888573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3" name="Group 282"/>
          <p:cNvGrpSpPr/>
          <p:nvPr/>
        </p:nvGrpSpPr>
        <p:grpSpPr>
          <a:xfrm>
            <a:off x="5274329" y="4177027"/>
            <a:ext cx="557705" cy="515520"/>
            <a:chOff x="2579633" y="4151701"/>
            <a:chExt cx="557705" cy="515520"/>
          </a:xfrm>
        </p:grpSpPr>
        <p:sp>
          <p:nvSpPr>
            <p:cNvPr id="284" name="Rectangle 283"/>
            <p:cNvSpPr/>
            <p:nvPr/>
          </p:nvSpPr>
          <p:spPr>
            <a:xfrm>
              <a:off x="2579633" y="4326086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85" name="Group 284"/>
            <p:cNvGrpSpPr/>
            <p:nvPr/>
          </p:nvGrpSpPr>
          <p:grpSpPr>
            <a:xfrm>
              <a:off x="2724806" y="4151701"/>
              <a:ext cx="250808" cy="50185"/>
              <a:chOff x="3165781" y="1994337"/>
              <a:chExt cx="250808" cy="50185"/>
            </a:xfrm>
            <a:solidFill>
              <a:schemeClr val="tx1"/>
            </a:solidFill>
          </p:grpSpPr>
          <p:sp>
            <p:nvSpPr>
              <p:cNvPr id="286" name="Oval 285"/>
              <p:cNvSpPr/>
              <p:nvPr/>
            </p:nvSpPr>
            <p:spPr>
              <a:xfrm>
                <a:off x="3165781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3370870" y="1994337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 rot="5400000">
            <a:off x="5461118" y="4419720"/>
            <a:ext cx="214746" cy="256670"/>
            <a:chOff x="9196437" y="3079306"/>
            <a:chExt cx="429490" cy="322438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9149364" y="3126379"/>
              <a:ext cx="322438" cy="228291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8" name="Straight Connector 287"/>
            <p:cNvCxnSpPr/>
            <p:nvPr/>
          </p:nvCxnSpPr>
          <p:spPr>
            <a:xfrm flipV="1">
              <a:off x="9387338" y="3242132"/>
              <a:ext cx="238589" cy="3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9" name="Straight Connector 288"/>
          <p:cNvCxnSpPr/>
          <p:nvPr/>
        </p:nvCxnSpPr>
        <p:spPr>
          <a:xfrm>
            <a:off x="5118953" y="4532027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0" name="Group 289"/>
          <p:cNvGrpSpPr/>
          <p:nvPr/>
        </p:nvGrpSpPr>
        <p:grpSpPr>
          <a:xfrm>
            <a:off x="5285932" y="4842560"/>
            <a:ext cx="557705" cy="515520"/>
            <a:chOff x="2579633" y="4151701"/>
            <a:chExt cx="557705" cy="515520"/>
          </a:xfrm>
        </p:grpSpPr>
        <p:sp>
          <p:nvSpPr>
            <p:cNvPr id="291" name="Rectangle 290"/>
            <p:cNvSpPr/>
            <p:nvPr/>
          </p:nvSpPr>
          <p:spPr>
            <a:xfrm>
              <a:off x="2579633" y="4326086"/>
              <a:ext cx="557705" cy="3411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292" name="Group 291"/>
            <p:cNvGrpSpPr/>
            <p:nvPr/>
          </p:nvGrpSpPr>
          <p:grpSpPr>
            <a:xfrm>
              <a:off x="2724806" y="4151701"/>
              <a:ext cx="250808" cy="50185"/>
              <a:chOff x="3165781" y="1994337"/>
              <a:chExt cx="250808" cy="50185"/>
            </a:xfrm>
            <a:solidFill>
              <a:schemeClr val="tx1"/>
            </a:solidFill>
          </p:grpSpPr>
          <p:sp>
            <p:nvSpPr>
              <p:cNvPr id="293" name="Oval 292"/>
              <p:cNvSpPr/>
              <p:nvPr/>
            </p:nvSpPr>
            <p:spPr>
              <a:xfrm>
                <a:off x="3165781" y="1994338"/>
                <a:ext cx="45719" cy="45719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3370870" y="1994337"/>
                <a:ext cx="45719" cy="50185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5" name="Group 64"/>
          <p:cNvGrpSpPr/>
          <p:nvPr/>
        </p:nvGrpSpPr>
        <p:grpSpPr>
          <a:xfrm>
            <a:off x="5459746" y="5056874"/>
            <a:ext cx="242506" cy="452434"/>
            <a:chOff x="8964891" y="377073"/>
            <a:chExt cx="542385" cy="1279286"/>
          </a:xfrm>
        </p:grpSpPr>
        <p:sp>
          <p:nvSpPr>
            <p:cNvPr id="55" name="Arc 54"/>
            <p:cNvSpPr/>
            <p:nvPr/>
          </p:nvSpPr>
          <p:spPr>
            <a:xfrm>
              <a:off x="9049732" y="377073"/>
              <a:ext cx="358219" cy="1279286"/>
            </a:xfrm>
            <a:prstGeom prst="arc">
              <a:avLst>
                <a:gd name="adj1" fmla="val 10864398"/>
                <a:gd name="adj2" fmla="val 0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8" name="Straight Connector 297"/>
            <p:cNvCxnSpPr/>
            <p:nvPr/>
          </p:nvCxnSpPr>
          <p:spPr>
            <a:xfrm>
              <a:off x="8964891" y="1016716"/>
              <a:ext cx="54238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9" name="Straight Connector 298"/>
          <p:cNvCxnSpPr/>
          <p:nvPr/>
        </p:nvCxnSpPr>
        <p:spPr>
          <a:xfrm>
            <a:off x="5108675" y="5260289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angle 300"/>
          <p:cNvSpPr/>
          <p:nvPr/>
        </p:nvSpPr>
        <p:spPr>
          <a:xfrm>
            <a:off x="1237577" y="5143054"/>
            <a:ext cx="560351" cy="3346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03" name="Group 302"/>
          <p:cNvGrpSpPr/>
          <p:nvPr/>
        </p:nvGrpSpPr>
        <p:grpSpPr>
          <a:xfrm>
            <a:off x="1381266" y="4973438"/>
            <a:ext cx="241198" cy="50185"/>
            <a:chOff x="3184635" y="2011589"/>
            <a:chExt cx="241198" cy="50185"/>
          </a:xfrm>
          <a:solidFill>
            <a:schemeClr val="tx1"/>
          </a:solidFill>
        </p:grpSpPr>
        <p:sp>
          <p:nvSpPr>
            <p:cNvPr id="304" name="Oval 303"/>
            <p:cNvSpPr/>
            <p:nvPr/>
          </p:nvSpPr>
          <p:spPr>
            <a:xfrm>
              <a:off x="3184635" y="2011590"/>
              <a:ext cx="45719" cy="45719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3380114" y="2011589"/>
              <a:ext cx="45719" cy="5018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7" name="Freeform 66"/>
          <p:cNvSpPr/>
          <p:nvPr/>
        </p:nvSpPr>
        <p:spPr>
          <a:xfrm rot="10800000">
            <a:off x="1404125" y="5201455"/>
            <a:ext cx="241323" cy="215318"/>
          </a:xfrm>
          <a:custGeom>
            <a:avLst/>
            <a:gdLst>
              <a:gd name="connsiteX0" fmla="*/ 499620 w 499620"/>
              <a:gd name="connsiteY0" fmla="*/ 0 h 556182"/>
              <a:gd name="connsiteX1" fmla="*/ 75414 w 499620"/>
              <a:gd name="connsiteY1" fmla="*/ 254524 h 556182"/>
              <a:gd name="connsiteX2" fmla="*/ 433633 w 499620"/>
              <a:gd name="connsiteY2" fmla="*/ 282804 h 556182"/>
              <a:gd name="connsiteX3" fmla="*/ 0 w 499620"/>
              <a:gd name="connsiteY3" fmla="*/ 556182 h 556182"/>
              <a:gd name="connsiteX4" fmla="*/ 9427 w 499620"/>
              <a:gd name="connsiteY4" fmla="*/ 556182 h 556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620" h="556182">
                <a:moveTo>
                  <a:pt x="499620" y="0"/>
                </a:moveTo>
                <a:lnTo>
                  <a:pt x="75414" y="254524"/>
                </a:lnTo>
                <a:lnTo>
                  <a:pt x="433633" y="282804"/>
                </a:lnTo>
                <a:lnTo>
                  <a:pt x="0" y="556182"/>
                </a:lnTo>
                <a:lnTo>
                  <a:pt x="9427" y="556182"/>
                </a:ln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6" name="Straight Connector 305"/>
          <p:cNvCxnSpPr/>
          <p:nvPr/>
        </p:nvCxnSpPr>
        <p:spPr>
          <a:xfrm>
            <a:off x="1071973" y="5281251"/>
            <a:ext cx="16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" name="Picture 30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483" y="1979134"/>
            <a:ext cx="709418" cy="98653"/>
          </a:xfrm>
          <a:prstGeom prst="rect">
            <a:avLst/>
          </a:prstGeom>
        </p:spPr>
      </p:pic>
      <p:pic>
        <p:nvPicPr>
          <p:cNvPr id="309" name="Picture 30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397" y="1931915"/>
            <a:ext cx="709418" cy="98653"/>
          </a:xfrm>
          <a:prstGeom prst="rect">
            <a:avLst/>
          </a:prstGeom>
        </p:spPr>
      </p:pic>
      <p:grpSp>
        <p:nvGrpSpPr>
          <p:cNvPr id="69" name="Group 68"/>
          <p:cNvGrpSpPr/>
          <p:nvPr/>
        </p:nvGrpSpPr>
        <p:grpSpPr>
          <a:xfrm>
            <a:off x="6389835" y="2077614"/>
            <a:ext cx="1307166" cy="648811"/>
            <a:chOff x="7331741" y="2389173"/>
            <a:chExt cx="1307166" cy="648811"/>
          </a:xfrm>
        </p:grpSpPr>
        <p:grpSp>
          <p:nvGrpSpPr>
            <p:cNvPr id="253" name="Group 252"/>
            <p:cNvGrpSpPr/>
            <p:nvPr/>
          </p:nvGrpSpPr>
          <p:grpSpPr>
            <a:xfrm>
              <a:off x="7331741" y="2389173"/>
              <a:ext cx="1307166" cy="645151"/>
              <a:chOff x="9868554" y="622290"/>
              <a:chExt cx="1307166" cy="645151"/>
            </a:xfrm>
          </p:grpSpPr>
          <p:sp>
            <p:nvSpPr>
              <p:cNvPr id="254" name="Rectangle 253"/>
              <p:cNvSpPr/>
              <p:nvPr/>
            </p:nvSpPr>
            <p:spPr>
              <a:xfrm>
                <a:off x="9868554" y="880448"/>
                <a:ext cx="649267" cy="3869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5" name="Straight Connector 254"/>
              <p:cNvCxnSpPr/>
              <p:nvPr/>
            </p:nvCxnSpPr>
            <p:spPr>
              <a:xfrm>
                <a:off x="9868554" y="880448"/>
                <a:ext cx="649267" cy="3869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flipV="1">
                <a:off x="9868554" y="880448"/>
                <a:ext cx="649267" cy="38699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7" name="Group 256"/>
              <p:cNvGrpSpPr/>
              <p:nvPr/>
            </p:nvGrpSpPr>
            <p:grpSpPr>
              <a:xfrm>
                <a:off x="10078362" y="754533"/>
                <a:ext cx="229650" cy="50185"/>
                <a:chOff x="3184635" y="1994337"/>
                <a:chExt cx="229650" cy="50185"/>
              </a:xfrm>
              <a:solidFill>
                <a:schemeClr val="tx1"/>
              </a:solidFill>
            </p:grpSpPr>
            <p:sp>
              <p:nvSpPr>
                <p:cNvPr id="259" name="Oval 258"/>
                <p:cNvSpPr/>
                <p:nvPr/>
              </p:nvSpPr>
              <p:spPr>
                <a:xfrm>
                  <a:off x="3184635" y="1994338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0" name="Oval 259"/>
                <p:cNvSpPr/>
                <p:nvPr/>
              </p:nvSpPr>
              <p:spPr>
                <a:xfrm>
                  <a:off x="3368566" y="1994337"/>
                  <a:ext cx="45719" cy="45719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1" name="Oval 260"/>
                <p:cNvSpPr/>
                <p:nvPr/>
              </p:nvSpPr>
              <p:spPr>
                <a:xfrm>
                  <a:off x="3276600" y="1994337"/>
                  <a:ext cx="45719" cy="50185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8" name="TextBox 257"/>
              <p:cNvSpPr txBox="1"/>
              <p:nvPr/>
            </p:nvSpPr>
            <p:spPr>
              <a:xfrm>
                <a:off x="10277086" y="622290"/>
                <a:ext cx="89863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0" dirty="0" smtClean="0"/>
                  <a:t>(+)</a:t>
                </a:r>
                <a:endParaRPr lang="en-US" sz="1050" dirty="0"/>
              </a:p>
            </p:txBody>
          </p:sp>
        </p:grpSp>
        <p:pic>
          <p:nvPicPr>
            <p:cNvPr id="310" name="Picture 30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1577" y="2949064"/>
              <a:ext cx="639431" cy="88920"/>
            </a:xfrm>
            <a:prstGeom prst="rect">
              <a:avLst/>
            </a:prstGeom>
          </p:spPr>
        </p:pic>
      </p:grpSp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8392" y="2272081"/>
            <a:ext cx="1316850" cy="652329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8893" y="2468804"/>
            <a:ext cx="1316850" cy="652329"/>
          </a:xfrm>
          <a:prstGeom prst="rect">
            <a:avLst/>
          </a:prstGeom>
        </p:spPr>
      </p:pic>
      <p:grpSp>
        <p:nvGrpSpPr>
          <p:cNvPr id="314" name="Group 313"/>
          <p:cNvGrpSpPr/>
          <p:nvPr/>
        </p:nvGrpSpPr>
        <p:grpSpPr>
          <a:xfrm>
            <a:off x="3135959" y="574232"/>
            <a:ext cx="1537138" cy="379842"/>
            <a:chOff x="623557" y="1102459"/>
            <a:chExt cx="1537138" cy="379842"/>
          </a:xfrm>
        </p:grpSpPr>
        <p:sp>
          <p:nvSpPr>
            <p:cNvPr id="315" name="Rectangle 314"/>
            <p:cNvSpPr/>
            <p:nvPr/>
          </p:nvSpPr>
          <p:spPr>
            <a:xfrm>
              <a:off x="623557" y="1107340"/>
              <a:ext cx="1537138" cy="37496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16" name="Freeform 315"/>
            <p:cNvSpPr/>
            <p:nvPr/>
          </p:nvSpPr>
          <p:spPr>
            <a:xfrm>
              <a:off x="627841" y="1112710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Freeform 316"/>
            <p:cNvSpPr/>
            <p:nvPr/>
          </p:nvSpPr>
          <p:spPr>
            <a:xfrm rot="10800000">
              <a:off x="631595" y="1108318"/>
              <a:ext cx="1529099" cy="362200"/>
            </a:xfrm>
            <a:custGeom>
              <a:avLst/>
              <a:gdLst>
                <a:gd name="connsiteX0" fmla="*/ 1527142 w 1527142"/>
                <a:gd name="connsiteY0" fmla="*/ 0 h 395926"/>
                <a:gd name="connsiteX1" fmla="*/ 0 w 1527142"/>
                <a:gd name="connsiteY1" fmla="*/ 395926 h 395926"/>
                <a:gd name="connsiteX2" fmla="*/ 1527142 w 1527142"/>
                <a:gd name="connsiteY2" fmla="*/ 395926 h 395926"/>
                <a:gd name="connsiteX3" fmla="*/ 1527142 w 1527142"/>
                <a:gd name="connsiteY3" fmla="*/ 0 h 395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142" h="395926">
                  <a:moveTo>
                    <a:pt x="1527142" y="0"/>
                  </a:moveTo>
                  <a:lnTo>
                    <a:pt x="0" y="395926"/>
                  </a:lnTo>
                  <a:lnTo>
                    <a:pt x="1527142" y="395926"/>
                  </a:lnTo>
                  <a:lnTo>
                    <a:pt x="1527142" y="0"/>
                  </a:lnTo>
                  <a:close/>
                </a:path>
              </a:pathLst>
            </a:custGeom>
            <a:solidFill>
              <a:srgbClr val="0066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1027858" y="1102459"/>
              <a:ext cx="728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LCT 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1853218" y="102485"/>
            <a:ext cx="3990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LITTORAL COMBAT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1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173</Words>
  <Application>Microsoft Office PowerPoint</Application>
  <PresentationFormat>Widescreen</PresentationFormat>
  <Paragraphs>75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USMC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Draa LtCol Roy M</dc:creator>
  <cp:lastModifiedBy>Draa LtCol Roy M</cp:lastModifiedBy>
  <cp:revision>27</cp:revision>
  <dcterms:created xsi:type="dcterms:W3CDTF">2019-10-23T17:08:18Z</dcterms:created>
  <dcterms:modified xsi:type="dcterms:W3CDTF">2019-10-24T14:49:14Z</dcterms:modified>
</cp:coreProperties>
</file>