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"/>
  </p:notesMasterIdLst>
  <p:handoutMasterIdLst>
    <p:handoutMasterId r:id="rId7"/>
  </p:handoutMasterIdLst>
  <p:sldIdLst>
    <p:sldId id="278" r:id="rId2"/>
    <p:sldId id="375" r:id="rId3"/>
    <p:sldId id="378" r:id="rId4"/>
    <p:sldId id="37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53A"/>
    <a:srgbClr val="120D3D"/>
    <a:srgbClr val="D9B26B"/>
    <a:srgbClr val="3F3F3F"/>
    <a:srgbClr val="FFFFFF"/>
    <a:srgbClr val="E51B24"/>
    <a:srgbClr val="DD2727"/>
    <a:srgbClr val="D02929"/>
    <a:srgbClr val="E92D2D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78503" autoAdjust="0"/>
  </p:normalViewPr>
  <p:slideViewPr>
    <p:cSldViewPr>
      <p:cViewPr varScale="1">
        <p:scale>
          <a:sx n="113" d="100"/>
          <a:sy n="113" d="100"/>
        </p:scale>
        <p:origin x="11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F5AF634A-6953-034C-ABE5-9539423D7F0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30621"/>
            <a:ext cx="3037413" cy="464181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208A4FC2-7741-E849-823F-3ECE8206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7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mission statement</a:t>
            </a:r>
            <a:r>
              <a:rPr lang="en-US" baseline="0" dirty="0"/>
              <a:t> is valid and enduring.  It reflects a recent minor edit to spotlight “leader development.”   </a:t>
            </a:r>
          </a:p>
          <a:p>
            <a:pPr>
              <a:defRPr/>
            </a:pPr>
            <a:endParaRPr lang="en-US" baseline="0" dirty="0"/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There are several associations and foundation that support the Marine Corps today…MCUF, MCAA, MCSF, MCLEF, MCHF, SFF; scores of unit specific groups like 2d Mar </a:t>
            </a:r>
            <a:r>
              <a:rPr lang="en-US" altLang="en-US" dirty="0" err="1">
                <a:latin typeface="Arial" pitchFamily="34" charset="0"/>
              </a:rPr>
              <a:t>Div</a:t>
            </a:r>
            <a:r>
              <a:rPr lang="en-US" altLang="en-US" dirty="0">
                <a:latin typeface="Arial" pitchFamily="34" charset="0"/>
              </a:rPr>
              <a:t> Battalions, Squadrons, local groups like Semper Fi Society of Boston</a:t>
            </a:r>
          </a:p>
          <a:p>
            <a:pPr eaLnBrk="1" hangingPunct="1">
              <a:defRPr/>
            </a:pPr>
            <a:endParaRPr lang="en-US" altLang="en-US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No one has succeeded in tying those all together but our mission and focus could/should have a connection to nearly all.  The connecting file is a work in progress and </a:t>
            </a:r>
            <a:r>
              <a:rPr lang="en-US" altLang="en-US" dirty="0" err="1">
                <a:latin typeface="Arial" pitchFamily="34" charset="0"/>
              </a:rPr>
              <a:t>LtGen</a:t>
            </a:r>
            <a:r>
              <a:rPr lang="en-US" altLang="en-US" dirty="0">
                <a:latin typeface="Arial" pitchFamily="34" charset="0"/>
              </a:rPr>
              <a:t> Faulkner has several efforts at being the adult in the room forging connections.   </a:t>
            </a:r>
          </a:p>
          <a:p>
            <a:pPr eaLnBrk="1" hangingPunct="1">
              <a:defRPr/>
            </a:pPr>
            <a:endParaRPr lang="en-US" altLang="en-US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An initiative to connect with the Marine Corps League is a good example of working with an organization with a complementary mission set.   And a potential revenue stream as we added the “intellectual component” of Modern Day Marine in 2017 and await confirmation on the next step in the partnership ..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6139F-6C07-4B73-B092-BCA0C6C49059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mission statement</a:t>
            </a:r>
            <a:r>
              <a:rPr lang="en-US" baseline="0" dirty="0"/>
              <a:t> is valid and enduring.  It reflects a recent minor edit to spotlight “leader development.”   </a:t>
            </a:r>
          </a:p>
          <a:p>
            <a:pPr>
              <a:defRPr/>
            </a:pPr>
            <a:endParaRPr lang="en-US" baseline="0" dirty="0"/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There are several associations and foundation that support the Marine Corps today…MCUF, MCAA, MCSF, MCLEF, MCHF, SFF; scores of unit specific groups like 2d Mar </a:t>
            </a:r>
            <a:r>
              <a:rPr lang="en-US" altLang="en-US" dirty="0" err="1">
                <a:latin typeface="Arial" pitchFamily="34" charset="0"/>
              </a:rPr>
              <a:t>Div</a:t>
            </a:r>
            <a:r>
              <a:rPr lang="en-US" altLang="en-US" dirty="0">
                <a:latin typeface="Arial" pitchFamily="34" charset="0"/>
              </a:rPr>
              <a:t> Battalions, Squadrons, local groups like Semper Fi Society of Boston</a:t>
            </a:r>
          </a:p>
          <a:p>
            <a:pPr eaLnBrk="1" hangingPunct="1">
              <a:defRPr/>
            </a:pPr>
            <a:endParaRPr lang="en-US" altLang="en-US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No one has succeeded in tying those all together but our mission and focus could/should have a connection to nearly all.  The connecting file is a work in progress and </a:t>
            </a:r>
            <a:r>
              <a:rPr lang="en-US" altLang="en-US" dirty="0" err="1">
                <a:latin typeface="Arial" pitchFamily="34" charset="0"/>
              </a:rPr>
              <a:t>LtGen</a:t>
            </a:r>
            <a:r>
              <a:rPr lang="en-US" altLang="en-US" dirty="0">
                <a:latin typeface="Arial" pitchFamily="34" charset="0"/>
              </a:rPr>
              <a:t> Faulkner has several efforts at being the adult in the room forging connections.   </a:t>
            </a:r>
          </a:p>
          <a:p>
            <a:pPr eaLnBrk="1" hangingPunct="1">
              <a:defRPr/>
            </a:pPr>
            <a:endParaRPr lang="en-US" altLang="en-US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An initiative to connect with the Marine Corps League is a good example of working with an organization with a complementary mission set.   And a potential revenue stream as we added the “intellectual component” of Modern Day Marine in 2017 and await confirmation on the next step in the partnership ..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6139F-6C07-4B73-B092-BCA0C6C49059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60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mission statement</a:t>
            </a:r>
            <a:r>
              <a:rPr lang="en-US" baseline="0" dirty="0"/>
              <a:t> is valid and enduring.  It reflects a recent minor edit to spotlight “leader development.”   </a:t>
            </a:r>
          </a:p>
          <a:p>
            <a:pPr>
              <a:defRPr/>
            </a:pPr>
            <a:endParaRPr lang="en-US" baseline="0" dirty="0"/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There are several associations and foundation that support the Marine Corps today…MCUF, MCAA, MCSF, MCLEF, MCHF, SFF; scores of unit specific groups like 2d Mar </a:t>
            </a:r>
            <a:r>
              <a:rPr lang="en-US" altLang="en-US" dirty="0" err="1">
                <a:latin typeface="Arial" pitchFamily="34" charset="0"/>
              </a:rPr>
              <a:t>Div</a:t>
            </a:r>
            <a:r>
              <a:rPr lang="en-US" altLang="en-US" dirty="0">
                <a:latin typeface="Arial" pitchFamily="34" charset="0"/>
              </a:rPr>
              <a:t> Battalions, Squadrons, local groups like Semper Fi Society of Boston</a:t>
            </a:r>
          </a:p>
          <a:p>
            <a:pPr eaLnBrk="1" hangingPunct="1">
              <a:defRPr/>
            </a:pPr>
            <a:endParaRPr lang="en-US" altLang="en-US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No one has succeeded in tying those all together but our mission and focus could/should have a connection to nearly all.  The connecting file is a work in progress and </a:t>
            </a:r>
            <a:r>
              <a:rPr lang="en-US" altLang="en-US" dirty="0" err="1">
                <a:latin typeface="Arial" pitchFamily="34" charset="0"/>
              </a:rPr>
              <a:t>LtGen</a:t>
            </a:r>
            <a:r>
              <a:rPr lang="en-US" altLang="en-US" dirty="0">
                <a:latin typeface="Arial" pitchFamily="34" charset="0"/>
              </a:rPr>
              <a:t> Faulkner has several efforts at being the adult in the room forging connections.   </a:t>
            </a:r>
          </a:p>
          <a:p>
            <a:pPr eaLnBrk="1" hangingPunct="1">
              <a:defRPr/>
            </a:pPr>
            <a:endParaRPr lang="en-US" altLang="en-US" dirty="0"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itchFamily="34" charset="0"/>
              </a:rPr>
              <a:t>An initiative to connect with the Marine Corps League is a good example of working with an organization with a complementary mission set.   And a potential revenue stream as we added the “intellectual component” of Modern Day Marine in 2017 and await confirmation on the next step in the partnership ..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6139F-6C07-4B73-B092-BCA0C6C49059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60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054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8094-5CD3-634E-A802-4A245AF4F87A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021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5558-E59E-A547-967D-594A16119519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3D6E-9DDB-D04A-BB5D-8A0E626A64E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7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2A546-585B-564E-B0BB-342F00D0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FE30-63D8-5E4D-AE1F-1A283B5CB8C1}" type="datetime1">
              <a:rPr lang="en-US" smtClean="0"/>
              <a:t>2/1/2022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9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76200" y="914400"/>
            <a:ext cx="9067800" cy="2707921"/>
          </a:xfrm>
        </p:spPr>
        <p:txBody>
          <a:bodyPr/>
          <a:lstStyle/>
          <a:p>
            <a:r>
              <a:rPr lang="en-US" sz="36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Retail by the Numbers</a:t>
            </a:r>
          </a:p>
          <a:p>
            <a:endParaRPr lang="en-US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6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Retail Revenue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Goods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Retail Expense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Retail Net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		6,835,747.66	4,339,777.20	1,969,334.02	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526, 636.44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		5,734,134.97	3,635,286.64	1,913,597.16	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185,251.17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		6,027,378.67	3,869,475.88	2,104,450.65	53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,452.14 </a:t>
            </a:r>
          </a:p>
        </p:txBody>
      </p:sp>
    </p:spTree>
    <p:extLst>
      <p:ext uri="{BB962C8B-B14F-4D97-AF65-F5344CB8AC3E}">
        <p14:creationId xmlns:p14="http://schemas.microsoft.com/office/powerpoint/2010/main" val="3079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26638" y="134364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3F3F3F"/>
                </a:solidFill>
                <a:latin typeface="Arial" charset="0"/>
              </a:rPr>
              <a:t>Retail Efforts To Date</a:t>
            </a:r>
            <a:endParaRPr lang="en-US" altLang="en-US" sz="3600" b="1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657642"/>
            <a:ext cx="8153400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Reviewed policies and procedures to include inventory practices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Establish internal communications procedures/meetings/updates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Accessory package review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Compensation Review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Reorganization of The Marine Shop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Established Support Center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Reorganization of TMS personnel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Budget Review and Development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Major component Uniform Pricing Review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Includes MCCS comparison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Captured tailoring and overhead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Update Uniform brochures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General Officer marketing</a:t>
            </a:r>
          </a:p>
          <a:p>
            <a:pPr eaLnBrk="1" hangingPunct="1"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475F1-7E11-443B-AB9F-C410FF46B2D5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84960F0-EC36-4432-A17C-9D2A45900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14300" y="58595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3F3F3F"/>
                </a:solidFill>
                <a:latin typeface="Arial" charset="0"/>
              </a:rPr>
              <a:t>Retail To Do</a:t>
            </a:r>
            <a:endParaRPr lang="en-US" altLang="en-US" sz="3600" b="1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9318" y="772879"/>
            <a:ext cx="81534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TMS renovations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Approach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$50,000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 pricing review of smaller uniform items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tailoring required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COG+Overhead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to MCCS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review of non-uniform items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to competitors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opportunities for increased prices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Business Plan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Retail Director necessity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Finish revisions to uniform packages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Continue to improve and refine inventory management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Systems update to include integration with Nimble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Review internal support to other departments to identify costs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475F1-7E11-443B-AB9F-C410FF46B2D5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84960F0-EC36-4432-A17C-9D2A45900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1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14300" y="58595"/>
            <a:ext cx="89154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1" u="sng" dirty="0">
                <a:solidFill>
                  <a:srgbClr val="3F3F3F"/>
                </a:solidFill>
                <a:latin typeface="Arial" charset="0"/>
              </a:rPr>
              <a:t>Retail Discussion</a:t>
            </a:r>
            <a:endParaRPr lang="en-US" altLang="en-US" sz="3600" b="1" dirty="0">
              <a:solidFill>
                <a:srgbClr val="3F3F3F"/>
              </a:solidFill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79318" y="772879"/>
            <a:ext cx="81534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comprehensive price review conducted previously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Vendor/shipping challenges continue but have decreased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impacts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pPr marL="1028700"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inventory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“Iron majors” or captains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on compensation review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online uniform sales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Capturing greater percentage of commissioning packages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475F1-7E11-443B-AB9F-C410FF46B2D5}"/>
              </a:ext>
            </a:extLst>
          </p:cNvPr>
          <p:cNvSpPr/>
          <p:nvPr/>
        </p:nvSpPr>
        <p:spPr>
          <a:xfrm>
            <a:off x="0" y="5316243"/>
            <a:ext cx="9168677" cy="15696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84960F0-EC36-4432-A17C-9D2A45900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8030"/>
      </p:ext>
    </p:extLst>
  </p:cSld>
  <p:clrMapOvr>
    <a:masterClrMapping/>
  </p:clrMapOvr>
</p:sld>
</file>

<file path=ppt/theme/theme1.xml><?xml version="1.0" encoding="utf-8"?>
<a:theme xmlns:a="http://schemas.openxmlformats.org/drawingml/2006/main" name="2022 MCA 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MCA PowerPoint Theme" id="{E0DF555E-61E4-4604-93A5-81030BF5B33F}" vid="{E58DA306-6850-480D-B959-4EDA00879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739</Words>
  <Application>Microsoft Office PowerPoint</Application>
  <PresentationFormat>On-screen Show (4:3)</PresentationFormat>
  <Paragraphs>78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2022 MCA PowerPoint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OBrien</dc:creator>
  <cp:lastModifiedBy>Sherry Linhares</cp:lastModifiedBy>
  <cp:revision>17</cp:revision>
  <cp:lastPrinted>2022-01-24T20:19:56Z</cp:lastPrinted>
  <dcterms:created xsi:type="dcterms:W3CDTF">2021-02-05T19:07:45Z</dcterms:created>
  <dcterms:modified xsi:type="dcterms:W3CDTF">2022-02-01T15:15:05Z</dcterms:modified>
</cp:coreProperties>
</file>