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70" r:id="rId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02C"/>
    <a:srgbClr val="E5DBCD"/>
    <a:srgbClr val="E6DDD0"/>
    <a:srgbClr val="E1D6C5"/>
    <a:srgbClr val="E1D6BF"/>
    <a:srgbClr val="DFD3C1"/>
    <a:srgbClr val="DED1C2"/>
    <a:srgbClr val="EBE2D5"/>
    <a:srgbClr val="E1D3C1"/>
    <a:srgbClr val="43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>
      <p:cViewPr varScale="1">
        <p:scale>
          <a:sx n="97" d="100"/>
          <a:sy n="97" d="100"/>
        </p:scale>
        <p:origin x="213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05CE-A1AC-4808-ADDF-70EDECD8CC4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5C1E-1D10-4EB6-A5F2-686CA2BD6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>
                <a16:creationId xmlns:a16="http://schemas.microsoft.com/office/drawing/2014/main" id="{3A651D40-E272-4628-B338-37FBAE163A8C}"/>
              </a:ext>
            </a:extLst>
          </p:cNvPr>
          <p:cNvSpPr txBox="1"/>
          <p:nvPr/>
        </p:nvSpPr>
        <p:spPr>
          <a:xfrm>
            <a:off x="3769493" y="3787106"/>
            <a:ext cx="1874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2732C5-425F-41F1-9D8C-30AB7695124F}"/>
              </a:ext>
            </a:extLst>
          </p:cNvPr>
          <p:cNvSpPr txBox="1"/>
          <p:nvPr/>
        </p:nvSpPr>
        <p:spPr>
          <a:xfrm>
            <a:off x="76200" y="1278873"/>
            <a:ext cx="8915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/>
              <a:t>futures / RETAIL COMMITTEE </a:t>
            </a:r>
          </a:p>
          <a:p>
            <a:pPr algn="ctr"/>
            <a:r>
              <a:rPr lang="en-US" sz="3600" b="1" cap="all" dirty="0"/>
              <a:t>MEETING</a:t>
            </a:r>
            <a:endParaRPr lang="en-US" sz="3600" b="1" dirty="0"/>
          </a:p>
          <a:p>
            <a:pPr algn="ctr"/>
            <a:r>
              <a:rPr lang="en-US" sz="2800" b="1" dirty="0"/>
              <a:t>(6 February 2023)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>
                <a16:creationId xmlns:a16="http://schemas.microsoft.com/office/drawing/2014/main" id="{3A651D40-E272-4628-B338-37FBAE163A8C}"/>
              </a:ext>
            </a:extLst>
          </p:cNvPr>
          <p:cNvSpPr txBox="1"/>
          <p:nvPr/>
        </p:nvSpPr>
        <p:spPr>
          <a:xfrm>
            <a:off x="3769493" y="3787106"/>
            <a:ext cx="1874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2C1106-9A39-442A-8017-BDFA139A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42" y="407313"/>
            <a:ext cx="5818314" cy="430887"/>
          </a:xfrm>
        </p:spPr>
        <p:txBody>
          <a:bodyPr/>
          <a:lstStyle/>
          <a:p>
            <a:pPr algn="ctr"/>
            <a:r>
              <a:rPr lang="en-US" dirty="0"/>
              <a:t>Agenda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438F42-5FC9-E8BA-48D5-D7A429759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743" y="692143"/>
            <a:ext cx="8229600" cy="452431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RETAIL UPDATE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EXCOM RETAIL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MANAGEMENT SHIFT TO GOVERNANCE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FUTURES / RETAIL COMMITTEE CHARTER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SOURCES OF REVENUE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COMMITTEE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94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5528</TotalTime>
  <Words>38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Agenda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Sherry Linhares</cp:lastModifiedBy>
  <cp:revision>54</cp:revision>
  <cp:lastPrinted>2021-06-14T18:40:33Z</cp:lastPrinted>
  <dcterms:created xsi:type="dcterms:W3CDTF">2020-04-10T13:48:43Z</dcterms:created>
  <dcterms:modified xsi:type="dcterms:W3CDTF">2023-02-03T14:04:03Z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2020-04-10T00:00:00Z</vt:filetime>
  </property>
</Properties>
</file>