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8" r:id="rId2"/>
    <p:sldId id="290" r:id="rId3"/>
    <p:sldId id="340" r:id="rId4"/>
    <p:sldId id="347" r:id="rId5"/>
    <p:sldId id="346" r:id="rId6"/>
    <p:sldId id="343" r:id="rId7"/>
    <p:sldId id="344" r:id="rId8"/>
    <p:sldId id="345" r:id="rId9"/>
    <p:sldId id="342" r:id="rId10"/>
    <p:sldId id="299" r:id="rId11"/>
    <p:sldId id="338" r:id="rId12"/>
    <p:sldId id="306" r:id="rId13"/>
    <p:sldId id="292" r:id="rId14"/>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E3AF"/>
    <a:srgbClr val="120D3D"/>
    <a:srgbClr val="DD2727"/>
    <a:srgbClr val="D02929"/>
    <a:srgbClr val="E92D2D"/>
    <a:srgbClr val="FF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863" autoAdjust="0"/>
    <p:restoredTop sz="58887" autoAdjust="0"/>
  </p:normalViewPr>
  <p:slideViewPr>
    <p:cSldViewPr>
      <p:cViewPr varScale="1">
        <p:scale>
          <a:sx n="42" d="100"/>
          <a:sy n="42" d="100"/>
        </p:scale>
        <p:origin x="1650" y="54"/>
      </p:cViewPr>
      <p:guideLst>
        <p:guide orient="horz" pos="2160"/>
        <p:guide pos="2880"/>
      </p:guideLst>
    </p:cSldViewPr>
  </p:slideViewPr>
  <p:notesTextViewPr>
    <p:cViewPr>
      <p:scale>
        <a:sx n="1" d="1"/>
        <a:sy n="1" d="1"/>
      </p:scale>
      <p:origin x="0" y="0"/>
    </p:cViewPr>
  </p:notesTextViewPr>
  <p:sorterViewPr>
    <p:cViewPr varScale="1">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56414" cy="465455"/>
          </a:xfrm>
          <a:prstGeom prst="rect">
            <a:avLst/>
          </a:prstGeom>
        </p:spPr>
        <p:txBody>
          <a:bodyPr vert="horz" lIns="93497" tIns="46749" rIns="93497" bIns="46749" rtlCol="0"/>
          <a:lstStyle>
            <a:lvl1pPr algn="l">
              <a:defRPr sz="1200"/>
            </a:lvl1pPr>
          </a:lstStyle>
          <a:p>
            <a:endParaRPr lang="en-US" dirty="0"/>
          </a:p>
        </p:txBody>
      </p:sp>
      <p:sp>
        <p:nvSpPr>
          <p:cNvPr id="3" name="Date Placeholder 2"/>
          <p:cNvSpPr>
            <a:spLocks noGrp="1"/>
          </p:cNvSpPr>
          <p:nvPr>
            <p:ph type="dt" idx="1"/>
          </p:nvPr>
        </p:nvSpPr>
        <p:spPr>
          <a:xfrm>
            <a:off x="3995218" y="2"/>
            <a:ext cx="3056414" cy="465455"/>
          </a:xfrm>
          <a:prstGeom prst="rect">
            <a:avLst/>
          </a:prstGeom>
        </p:spPr>
        <p:txBody>
          <a:bodyPr vert="horz" lIns="93497" tIns="46749" rIns="93497" bIns="46749" rtlCol="0"/>
          <a:lstStyle>
            <a:lvl1pPr algn="r">
              <a:defRPr sz="1200"/>
            </a:lvl1pPr>
          </a:lstStyle>
          <a:p>
            <a:fld id="{227C80FD-32DB-4165-9520-42E34DB589BE}" type="datetimeFigureOut">
              <a:rPr lang="en-US" smtClean="0"/>
              <a:t>8/10/2021</a:t>
            </a:fld>
            <a:endParaRPr lang="en-US" dirty="0"/>
          </a:p>
        </p:txBody>
      </p:sp>
      <p:sp>
        <p:nvSpPr>
          <p:cNvPr id="4" name="Slide Image Placeholder 3"/>
          <p:cNvSpPr>
            <a:spLocks noGrp="1" noRot="1" noChangeAspect="1"/>
          </p:cNvSpPr>
          <p:nvPr>
            <p:ph type="sldImg" idx="2"/>
          </p:nvPr>
        </p:nvSpPr>
        <p:spPr>
          <a:xfrm>
            <a:off x="1200150" y="698500"/>
            <a:ext cx="4654550" cy="3490913"/>
          </a:xfrm>
          <a:prstGeom prst="rect">
            <a:avLst/>
          </a:prstGeom>
          <a:noFill/>
          <a:ln w="12700">
            <a:solidFill>
              <a:prstClr val="black"/>
            </a:solidFill>
          </a:ln>
        </p:spPr>
        <p:txBody>
          <a:bodyPr vert="horz" lIns="93497" tIns="46749" rIns="93497" bIns="46749" rtlCol="0" anchor="ctr"/>
          <a:lstStyle/>
          <a:p>
            <a:endParaRPr lang="en-US" dirty="0"/>
          </a:p>
        </p:txBody>
      </p:sp>
      <p:sp>
        <p:nvSpPr>
          <p:cNvPr id="5" name="Notes Placeholder 4"/>
          <p:cNvSpPr>
            <a:spLocks noGrp="1"/>
          </p:cNvSpPr>
          <p:nvPr>
            <p:ph type="body" sz="quarter" idx="3"/>
          </p:nvPr>
        </p:nvSpPr>
        <p:spPr>
          <a:xfrm>
            <a:off x="705327" y="4421825"/>
            <a:ext cx="5642610" cy="4189095"/>
          </a:xfrm>
          <a:prstGeom prst="rect">
            <a:avLst/>
          </a:prstGeom>
        </p:spPr>
        <p:txBody>
          <a:bodyPr vert="horz" lIns="93497" tIns="46749" rIns="93497" bIns="4674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1"/>
            <a:ext cx="3056414" cy="465455"/>
          </a:xfrm>
          <a:prstGeom prst="rect">
            <a:avLst/>
          </a:prstGeom>
        </p:spPr>
        <p:txBody>
          <a:bodyPr vert="horz" lIns="93497" tIns="46749" rIns="93497" bIns="4674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95218" y="8842031"/>
            <a:ext cx="3056414" cy="465455"/>
          </a:xfrm>
          <a:prstGeom prst="rect">
            <a:avLst/>
          </a:prstGeom>
        </p:spPr>
        <p:txBody>
          <a:bodyPr vert="horz" lIns="93497" tIns="46749" rIns="93497" bIns="46749" rtlCol="0" anchor="b"/>
          <a:lstStyle>
            <a:lvl1pPr algn="r">
              <a:defRPr sz="1200"/>
            </a:lvl1pPr>
          </a:lstStyle>
          <a:p>
            <a:fld id="{2222A484-7719-43B9-9070-D11F20C5858B}" type="slidenum">
              <a:rPr lang="en-US" smtClean="0"/>
              <a:t>‹#›</a:t>
            </a:fld>
            <a:endParaRPr lang="en-US" dirty="0"/>
          </a:p>
        </p:txBody>
      </p:sp>
    </p:spTree>
    <p:extLst>
      <p:ext uri="{BB962C8B-B14F-4D97-AF65-F5344CB8AC3E}">
        <p14:creationId xmlns:p14="http://schemas.microsoft.com/office/powerpoint/2010/main" val="28867955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dirty="0"/>
          </a:p>
        </p:txBody>
      </p:sp>
      <p:sp>
        <p:nvSpPr>
          <p:cNvPr id="4" name="Slide Number Placeholder 3"/>
          <p:cNvSpPr>
            <a:spLocks noGrp="1"/>
          </p:cNvSpPr>
          <p:nvPr>
            <p:ph type="sldNum" sz="quarter" idx="5"/>
          </p:nvPr>
        </p:nvSpPr>
        <p:spPr/>
        <p:txBody>
          <a:bodyPr/>
          <a:lstStyle/>
          <a:p>
            <a:pPr>
              <a:defRPr/>
            </a:pPr>
            <a:fld id="{41679407-0A66-41AB-93DB-C1ADF5274347}" type="slidenum">
              <a:rPr lang="en-US" altLang="en-US"/>
              <a:pPr>
                <a:defRPr/>
              </a:pPr>
              <a:t>1</a:t>
            </a:fld>
            <a:endParaRPr lang="en-US" altLang="en-US" dirty="0"/>
          </a:p>
        </p:txBody>
      </p:sp>
    </p:spTree>
    <p:extLst>
      <p:ext uri="{BB962C8B-B14F-4D97-AF65-F5344CB8AC3E}">
        <p14:creationId xmlns:p14="http://schemas.microsoft.com/office/powerpoint/2010/main" val="14497142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dirty="0"/>
          </a:p>
        </p:txBody>
      </p:sp>
      <p:sp>
        <p:nvSpPr>
          <p:cNvPr id="4" name="Slide Number Placeholder 3"/>
          <p:cNvSpPr>
            <a:spLocks noGrp="1"/>
          </p:cNvSpPr>
          <p:nvPr>
            <p:ph type="sldNum" sz="quarter" idx="5"/>
          </p:nvPr>
        </p:nvSpPr>
        <p:spPr/>
        <p:txBody>
          <a:bodyPr/>
          <a:lstStyle/>
          <a:p>
            <a:pPr>
              <a:defRPr/>
            </a:pPr>
            <a:fld id="{41679407-0A66-41AB-93DB-C1ADF5274347}" type="slidenum">
              <a:rPr lang="en-US" altLang="en-US"/>
              <a:pPr>
                <a:defRPr/>
              </a:pPr>
              <a:t>10</a:t>
            </a:fld>
            <a:endParaRPr lang="en-US" altLang="en-US" dirty="0"/>
          </a:p>
        </p:txBody>
      </p:sp>
    </p:spTree>
    <p:extLst>
      <p:ext uri="{BB962C8B-B14F-4D97-AF65-F5344CB8AC3E}">
        <p14:creationId xmlns:p14="http://schemas.microsoft.com/office/powerpoint/2010/main" val="12288164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dirty="0"/>
          </a:p>
        </p:txBody>
      </p:sp>
      <p:sp>
        <p:nvSpPr>
          <p:cNvPr id="4" name="Slide Number Placeholder 3"/>
          <p:cNvSpPr>
            <a:spLocks noGrp="1"/>
          </p:cNvSpPr>
          <p:nvPr>
            <p:ph type="sldNum" sz="quarter" idx="5"/>
          </p:nvPr>
        </p:nvSpPr>
        <p:spPr/>
        <p:txBody>
          <a:bodyPr/>
          <a:lstStyle/>
          <a:p>
            <a:pPr>
              <a:defRPr/>
            </a:pPr>
            <a:fld id="{41679407-0A66-41AB-93DB-C1ADF5274347}" type="slidenum">
              <a:rPr lang="en-US" altLang="en-US"/>
              <a:pPr>
                <a:defRPr/>
              </a:pPr>
              <a:t>11</a:t>
            </a:fld>
            <a:endParaRPr lang="en-US" altLang="en-US" dirty="0"/>
          </a:p>
        </p:txBody>
      </p:sp>
    </p:spTree>
    <p:extLst>
      <p:ext uri="{BB962C8B-B14F-4D97-AF65-F5344CB8AC3E}">
        <p14:creationId xmlns:p14="http://schemas.microsoft.com/office/powerpoint/2010/main" val="41238639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dirty="0"/>
          </a:p>
        </p:txBody>
      </p:sp>
      <p:sp>
        <p:nvSpPr>
          <p:cNvPr id="4" name="Slide Number Placeholder 3"/>
          <p:cNvSpPr>
            <a:spLocks noGrp="1"/>
          </p:cNvSpPr>
          <p:nvPr>
            <p:ph type="sldNum" sz="quarter" idx="5"/>
          </p:nvPr>
        </p:nvSpPr>
        <p:spPr/>
        <p:txBody>
          <a:bodyPr/>
          <a:lstStyle/>
          <a:p>
            <a:pPr>
              <a:defRPr/>
            </a:pPr>
            <a:fld id="{41679407-0A66-41AB-93DB-C1ADF5274347}" type="slidenum">
              <a:rPr lang="en-US" altLang="en-US"/>
              <a:pPr>
                <a:defRPr/>
              </a:pPr>
              <a:t>12</a:t>
            </a:fld>
            <a:endParaRPr lang="en-US" altLang="en-US" dirty="0"/>
          </a:p>
        </p:txBody>
      </p:sp>
    </p:spTree>
    <p:extLst>
      <p:ext uri="{BB962C8B-B14F-4D97-AF65-F5344CB8AC3E}">
        <p14:creationId xmlns:p14="http://schemas.microsoft.com/office/powerpoint/2010/main" val="34814390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dirty="0"/>
          </a:p>
        </p:txBody>
      </p:sp>
      <p:sp>
        <p:nvSpPr>
          <p:cNvPr id="4" name="Slide Number Placeholder 3"/>
          <p:cNvSpPr>
            <a:spLocks noGrp="1"/>
          </p:cNvSpPr>
          <p:nvPr>
            <p:ph type="sldNum" sz="quarter" idx="5"/>
          </p:nvPr>
        </p:nvSpPr>
        <p:spPr/>
        <p:txBody>
          <a:bodyPr/>
          <a:lstStyle/>
          <a:p>
            <a:pPr>
              <a:defRPr/>
            </a:pPr>
            <a:fld id="{41679407-0A66-41AB-93DB-C1ADF5274347}" type="slidenum">
              <a:rPr lang="en-US" altLang="en-US"/>
              <a:pPr>
                <a:defRPr/>
              </a:pPr>
              <a:t>13</a:t>
            </a:fld>
            <a:endParaRPr lang="en-US" altLang="en-US" dirty="0"/>
          </a:p>
        </p:txBody>
      </p:sp>
    </p:spTree>
    <p:extLst>
      <p:ext uri="{BB962C8B-B14F-4D97-AF65-F5344CB8AC3E}">
        <p14:creationId xmlns:p14="http://schemas.microsoft.com/office/powerpoint/2010/main" val="3703818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defRPr/>
            </a:pPr>
            <a:r>
              <a:rPr lang="en-US" b="1" dirty="0"/>
              <a:t>Talk about 2020 and how progress on work was slowed down because</a:t>
            </a:r>
            <a:r>
              <a:rPr lang="en-US" b="1" baseline="0" dirty="0"/>
              <a:t> of the Pandemic.  </a:t>
            </a:r>
          </a:p>
          <a:p>
            <a:pPr marL="0" indent="0">
              <a:buFontTx/>
              <a:buNone/>
              <a:defRPr/>
            </a:pPr>
            <a:r>
              <a:rPr lang="en-US" b="1" baseline="0" dirty="0"/>
              <a:t>   </a:t>
            </a:r>
          </a:p>
          <a:p>
            <a:pPr>
              <a:defRPr/>
            </a:pPr>
            <a:r>
              <a:rPr lang="en-US" b="1" baseline="0" dirty="0"/>
              <a:t>-   We reached out to many members whose terms were ending the end of 2021 to extend.  We want to thank those who were willing to extend until the end of 2022 to help keep some continuity on the board.  We will continue to recruit new members.   We also wanted to thank those who were unable to extend.  Your time and contributions were so valuable and we are grateful for your membership on the board.</a:t>
            </a:r>
          </a:p>
          <a:p>
            <a:pPr>
              <a:defRPr/>
            </a:pPr>
            <a:endParaRPr lang="en-US" b="1" dirty="0"/>
          </a:p>
          <a:p>
            <a:pPr>
              <a:defRPr/>
            </a:pPr>
            <a:r>
              <a:rPr lang="en-US" b="1" dirty="0"/>
              <a:t>-   We changed the end dates of terms</a:t>
            </a:r>
            <a:r>
              <a:rPr lang="en-US" b="1" baseline="0" dirty="0"/>
              <a:t>.   If you look at the spreadsheet, you’ll see they are adjusted to expire at the end of the calendar year.  </a:t>
            </a:r>
            <a:endParaRPr lang="en-US" b="1" dirty="0"/>
          </a:p>
        </p:txBody>
      </p:sp>
      <p:sp>
        <p:nvSpPr>
          <p:cNvPr id="4" name="Slide Number Placeholder 3"/>
          <p:cNvSpPr>
            <a:spLocks noGrp="1"/>
          </p:cNvSpPr>
          <p:nvPr>
            <p:ph type="sldNum" sz="quarter" idx="5"/>
          </p:nvPr>
        </p:nvSpPr>
        <p:spPr/>
        <p:txBody>
          <a:bodyPr/>
          <a:lstStyle/>
          <a:p>
            <a:pPr>
              <a:defRPr/>
            </a:pPr>
            <a:fld id="{41679407-0A66-41AB-93DB-C1ADF5274347}" type="slidenum">
              <a:rPr lang="en-US" altLang="en-US"/>
              <a:pPr>
                <a:defRPr/>
              </a:pPr>
              <a:t>2</a:t>
            </a:fld>
            <a:endParaRPr lang="en-US" altLang="en-US" dirty="0"/>
          </a:p>
        </p:txBody>
      </p:sp>
    </p:spTree>
    <p:extLst>
      <p:ext uri="{BB962C8B-B14F-4D97-AF65-F5344CB8AC3E}">
        <p14:creationId xmlns:p14="http://schemas.microsoft.com/office/powerpoint/2010/main" val="37761463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dirty="0"/>
          </a:p>
        </p:txBody>
      </p:sp>
      <p:sp>
        <p:nvSpPr>
          <p:cNvPr id="4" name="Slide Number Placeholder 3"/>
          <p:cNvSpPr>
            <a:spLocks noGrp="1"/>
          </p:cNvSpPr>
          <p:nvPr>
            <p:ph type="sldNum" sz="quarter" idx="5"/>
          </p:nvPr>
        </p:nvSpPr>
        <p:spPr/>
        <p:txBody>
          <a:bodyPr/>
          <a:lstStyle/>
          <a:p>
            <a:pPr>
              <a:defRPr/>
            </a:pPr>
            <a:fld id="{41679407-0A66-41AB-93DB-C1ADF5274347}" type="slidenum">
              <a:rPr lang="en-US" altLang="en-US"/>
              <a:pPr>
                <a:defRPr/>
              </a:pPr>
              <a:t>3</a:t>
            </a:fld>
            <a:endParaRPr lang="en-US" altLang="en-US" dirty="0"/>
          </a:p>
        </p:txBody>
      </p:sp>
    </p:spTree>
    <p:extLst>
      <p:ext uri="{BB962C8B-B14F-4D97-AF65-F5344CB8AC3E}">
        <p14:creationId xmlns:p14="http://schemas.microsoft.com/office/powerpoint/2010/main" val="32495840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defRPr/>
            </a:pPr>
            <a:r>
              <a:rPr lang="en-US" b="1" dirty="0"/>
              <a:t>2023 we will need to find new</a:t>
            </a:r>
            <a:r>
              <a:rPr lang="en-US" b="1" baseline="0" dirty="0"/>
              <a:t> members to fill the following positions:</a:t>
            </a:r>
          </a:p>
          <a:p>
            <a:pPr marL="171450" indent="-171450">
              <a:buFontTx/>
              <a:buChar char="-"/>
              <a:defRPr/>
            </a:pPr>
            <a:endParaRPr lang="en-US" b="1" baseline="0" dirty="0"/>
          </a:p>
          <a:p>
            <a:pPr marL="628650" lvl="1" indent="-171450">
              <a:buFontTx/>
              <a:buChar char="-"/>
              <a:defRPr/>
            </a:pPr>
            <a:r>
              <a:rPr lang="en-US" b="1" baseline="0" dirty="0"/>
              <a:t>Vice Chairman</a:t>
            </a:r>
          </a:p>
          <a:p>
            <a:pPr marL="628650" lvl="1" indent="-171450">
              <a:buFontTx/>
              <a:buChar char="-"/>
              <a:defRPr/>
            </a:pPr>
            <a:r>
              <a:rPr lang="en-US" b="1" baseline="0" dirty="0"/>
              <a:t>Chairman of Development Committee</a:t>
            </a:r>
          </a:p>
          <a:p>
            <a:pPr marL="628650" lvl="1" indent="-171450">
              <a:buFontTx/>
              <a:buChar char="-"/>
              <a:defRPr/>
            </a:pPr>
            <a:r>
              <a:rPr lang="en-US" b="1" baseline="0" dirty="0"/>
              <a:t>Chairman of Finance Committee</a:t>
            </a:r>
          </a:p>
          <a:p>
            <a:pPr marL="457200" lvl="1" indent="0">
              <a:buFontTx/>
              <a:buNone/>
              <a:defRPr/>
            </a:pPr>
            <a:endParaRPr lang="en-US" b="1" baseline="0" dirty="0"/>
          </a:p>
          <a:p>
            <a:pPr marL="0" lvl="0" indent="0">
              <a:buFontTx/>
              <a:buNone/>
              <a:defRPr/>
            </a:pPr>
            <a:r>
              <a:rPr lang="en-US" b="1" baseline="0" dirty="0"/>
              <a:t>**Chairman of the Governance Committee (if Gen </a:t>
            </a:r>
            <a:r>
              <a:rPr lang="en-US" b="1" baseline="0" dirty="0" err="1"/>
              <a:t>Toolan</a:t>
            </a:r>
            <a:r>
              <a:rPr lang="en-US" b="1" baseline="0" dirty="0"/>
              <a:t> is selected to be the Chairman of the Board)</a:t>
            </a:r>
            <a:endParaRPr lang="en-US" b="1" dirty="0"/>
          </a:p>
        </p:txBody>
      </p:sp>
      <p:sp>
        <p:nvSpPr>
          <p:cNvPr id="4" name="Slide Number Placeholder 3"/>
          <p:cNvSpPr>
            <a:spLocks noGrp="1"/>
          </p:cNvSpPr>
          <p:nvPr>
            <p:ph type="sldNum" sz="quarter" idx="5"/>
          </p:nvPr>
        </p:nvSpPr>
        <p:spPr/>
        <p:txBody>
          <a:bodyPr/>
          <a:lstStyle/>
          <a:p>
            <a:pPr>
              <a:defRPr/>
            </a:pPr>
            <a:fld id="{41679407-0A66-41AB-93DB-C1ADF5274347}" type="slidenum">
              <a:rPr lang="en-US" altLang="en-US"/>
              <a:pPr>
                <a:defRPr/>
              </a:pPr>
              <a:t>4</a:t>
            </a:fld>
            <a:endParaRPr lang="en-US" altLang="en-US" dirty="0"/>
          </a:p>
        </p:txBody>
      </p:sp>
    </p:spTree>
    <p:extLst>
      <p:ext uri="{BB962C8B-B14F-4D97-AF65-F5344CB8AC3E}">
        <p14:creationId xmlns:p14="http://schemas.microsoft.com/office/powerpoint/2010/main" val="16331451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dirty="0"/>
          </a:p>
        </p:txBody>
      </p:sp>
      <p:sp>
        <p:nvSpPr>
          <p:cNvPr id="4" name="Slide Number Placeholder 3"/>
          <p:cNvSpPr>
            <a:spLocks noGrp="1"/>
          </p:cNvSpPr>
          <p:nvPr>
            <p:ph type="sldNum" sz="quarter" idx="5"/>
          </p:nvPr>
        </p:nvSpPr>
        <p:spPr/>
        <p:txBody>
          <a:bodyPr/>
          <a:lstStyle/>
          <a:p>
            <a:pPr>
              <a:defRPr/>
            </a:pPr>
            <a:fld id="{41679407-0A66-41AB-93DB-C1ADF5274347}" type="slidenum">
              <a:rPr lang="en-US" altLang="en-US"/>
              <a:pPr>
                <a:defRPr/>
              </a:pPr>
              <a:t>5</a:t>
            </a:fld>
            <a:endParaRPr lang="en-US" altLang="en-US" dirty="0"/>
          </a:p>
        </p:txBody>
      </p:sp>
    </p:spTree>
    <p:extLst>
      <p:ext uri="{BB962C8B-B14F-4D97-AF65-F5344CB8AC3E}">
        <p14:creationId xmlns:p14="http://schemas.microsoft.com/office/powerpoint/2010/main" val="28524550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dirty="0"/>
          </a:p>
        </p:txBody>
      </p:sp>
      <p:sp>
        <p:nvSpPr>
          <p:cNvPr id="4" name="Slide Number Placeholder 3"/>
          <p:cNvSpPr>
            <a:spLocks noGrp="1"/>
          </p:cNvSpPr>
          <p:nvPr>
            <p:ph type="sldNum" sz="quarter" idx="5"/>
          </p:nvPr>
        </p:nvSpPr>
        <p:spPr/>
        <p:txBody>
          <a:bodyPr/>
          <a:lstStyle/>
          <a:p>
            <a:pPr>
              <a:defRPr/>
            </a:pPr>
            <a:fld id="{41679407-0A66-41AB-93DB-C1ADF5274347}" type="slidenum">
              <a:rPr lang="en-US" altLang="en-US"/>
              <a:pPr>
                <a:defRPr/>
              </a:pPr>
              <a:t>6</a:t>
            </a:fld>
            <a:endParaRPr lang="en-US" altLang="en-US" dirty="0"/>
          </a:p>
        </p:txBody>
      </p:sp>
    </p:spTree>
    <p:extLst>
      <p:ext uri="{BB962C8B-B14F-4D97-AF65-F5344CB8AC3E}">
        <p14:creationId xmlns:p14="http://schemas.microsoft.com/office/powerpoint/2010/main" val="33894643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b="1" dirty="0"/>
              <a:t>New Board Members for BOG</a:t>
            </a:r>
            <a:r>
              <a:rPr lang="en-US" b="1" baseline="0" dirty="0"/>
              <a:t> and BOD to be considered.  The election will be held at the October Board.</a:t>
            </a:r>
            <a:endParaRPr lang="en-US" b="1" dirty="0"/>
          </a:p>
        </p:txBody>
      </p:sp>
      <p:sp>
        <p:nvSpPr>
          <p:cNvPr id="4" name="Slide Number Placeholder 3"/>
          <p:cNvSpPr>
            <a:spLocks noGrp="1"/>
          </p:cNvSpPr>
          <p:nvPr>
            <p:ph type="sldNum" sz="quarter" idx="5"/>
          </p:nvPr>
        </p:nvSpPr>
        <p:spPr/>
        <p:txBody>
          <a:bodyPr/>
          <a:lstStyle/>
          <a:p>
            <a:pPr>
              <a:defRPr/>
            </a:pPr>
            <a:fld id="{41679407-0A66-41AB-93DB-C1ADF5274347}" type="slidenum">
              <a:rPr lang="en-US" altLang="en-US"/>
              <a:pPr>
                <a:defRPr/>
              </a:pPr>
              <a:t>7</a:t>
            </a:fld>
            <a:endParaRPr lang="en-US" altLang="en-US" dirty="0"/>
          </a:p>
        </p:txBody>
      </p:sp>
    </p:spTree>
    <p:extLst>
      <p:ext uri="{BB962C8B-B14F-4D97-AF65-F5344CB8AC3E}">
        <p14:creationId xmlns:p14="http://schemas.microsoft.com/office/powerpoint/2010/main" val="23238440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dirty="0"/>
          </a:p>
        </p:txBody>
      </p:sp>
      <p:sp>
        <p:nvSpPr>
          <p:cNvPr id="4" name="Slide Number Placeholder 3"/>
          <p:cNvSpPr>
            <a:spLocks noGrp="1"/>
          </p:cNvSpPr>
          <p:nvPr>
            <p:ph type="sldNum" sz="quarter" idx="5"/>
          </p:nvPr>
        </p:nvSpPr>
        <p:spPr/>
        <p:txBody>
          <a:bodyPr/>
          <a:lstStyle/>
          <a:p>
            <a:pPr>
              <a:defRPr/>
            </a:pPr>
            <a:fld id="{41679407-0A66-41AB-93DB-C1ADF5274347}" type="slidenum">
              <a:rPr lang="en-US" altLang="en-US"/>
              <a:pPr>
                <a:defRPr/>
              </a:pPr>
              <a:t>8</a:t>
            </a:fld>
            <a:endParaRPr lang="en-US" altLang="en-US" dirty="0"/>
          </a:p>
        </p:txBody>
      </p:sp>
    </p:spTree>
    <p:extLst>
      <p:ext uri="{BB962C8B-B14F-4D97-AF65-F5344CB8AC3E}">
        <p14:creationId xmlns:p14="http://schemas.microsoft.com/office/powerpoint/2010/main" val="12767636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b="1" dirty="0"/>
              <a:t>Sir,</a:t>
            </a:r>
            <a:r>
              <a:rPr lang="en-US" b="1" baseline="0" dirty="0"/>
              <a:t> you may want to walk everyone through this process again.</a:t>
            </a:r>
            <a:endParaRPr lang="en-US" b="1" dirty="0"/>
          </a:p>
        </p:txBody>
      </p:sp>
      <p:sp>
        <p:nvSpPr>
          <p:cNvPr id="4" name="Slide Number Placeholder 3"/>
          <p:cNvSpPr>
            <a:spLocks noGrp="1"/>
          </p:cNvSpPr>
          <p:nvPr>
            <p:ph type="sldNum" sz="quarter" idx="5"/>
          </p:nvPr>
        </p:nvSpPr>
        <p:spPr/>
        <p:txBody>
          <a:bodyPr/>
          <a:lstStyle/>
          <a:p>
            <a:pPr>
              <a:defRPr/>
            </a:pPr>
            <a:fld id="{41679407-0A66-41AB-93DB-C1ADF5274347}" type="slidenum">
              <a:rPr lang="en-US" altLang="en-US"/>
              <a:pPr>
                <a:defRPr/>
              </a:pPr>
              <a:t>9</a:t>
            </a:fld>
            <a:endParaRPr lang="en-US" altLang="en-US" dirty="0"/>
          </a:p>
        </p:txBody>
      </p:sp>
    </p:spTree>
    <p:extLst>
      <p:ext uri="{BB962C8B-B14F-4D97-AF65-F5344CB8AC3E}">
        <p14:creationId xmlns:p14="http://schemas.microsoft.com/office/powerpoint/2010/main" val="258641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21A0ED1-566A-4971-98AC-8A13E7D19145}" type="datetime1">
              <a:rPr lang="en-US" smtClean="0"/>
              <a:t>8/10/2021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C3D1F8-002A-47E3-97A1-C6774553AA60}" type="slidenum">
              <a:rPr lang="en-US" smtClean="0"/>
              <a:t>‹#›</a:t>
            </a:fld>
            <a:endParaRPr lang="en-US" dirty="0"/>
          </a:p>
        </p:txBody>
      </p:sp>
    </p:spTree>
    <p:extLst>
      <p:ext uri="{BB962C8B-B14F-4D97-AF65-F5344CB8AC3E}">
        <p14:creationId xmlns:p14="http://schemas.microsoft.com/office/powerpoint/2010/main" val="2068397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190B54-0322-469E-939A-82941CD0C1B6}" type="datetime1">
              <a:rPr lang="en-US" smtClean="0"/>
              <a:t>8/10/2021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C3D1F8-002A-47E3-97A1-C6774553AA60}" type="slidenum">
              <a:rPr lang="en-US" smtClean="0"/>
              <a:t>‹#›</a:t>
            </a:fld>
            <a:endParaRPr lang="en-US" dirty="0"/>
          </a:p>
        </p:txBody>
      </p:sp>
    </p:spTree>
    <p:extLst>
      <p:ext uri="{BB962C8B-B14F-4D97-AF65-F5344CB8AC3E}">
        <p14:creationId xmlns:p14="http://schemas.microsoft.com/office/powerpoint/2010/main" val="3720005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7338B4F-484C-448F-8DEF-85DE8F772F54}" type="datetime1">
              <a:rPr lang="en-US" smtClean="0"/>
              <a:t>8/10/2021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C3D1F8-002A-47E3-97A1-C6774553AA60}" type="slidenum">
              <a:rPr lang="en-US" smtClean="0"/>
              <a:t>‹#›</a:t>
            </a:fld>
            <a:endParaRPr lang="en-US" dirty="0"/>
          </a:p>
        </p:txBody>
      </p:sp>
    </p:spTree>
    <p:extLst>
      <p:ext uri="{BB962C8B-B14F-4D97-AF65-F5344CB8AC3E}">
        <p14:creationId xmlns:p14="http://schemas.microsoft.com/office/powerpoint/2010/main" val="3590319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8871D3-809E-4D8A-9EBB-200FD8988D64}" type="datetime1">
              <a:rPr lang="en-US" smtClean="0"/>
              <a:t>8/10/2021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C3D1F8-002A-47E3-97A1-C6774553AA60}" type="slidenum">
              <a:rPr lang="en-US" smtClean="0"/>
              <a:t>‹#›</a:t>
            </a:fld>
            <a:endParaRPr lang="en-US" dirty="0"/>
          </a:p>
        </p:txBody>
      </p:sp>
    </p:spTree>
    <p:extLst>
      <p:ext uri="{BB962C8B-B14F-4D97-AF65-F5344CB8AC3E}">
        <p14:creationId xmlns:p14="http://schemas.microsoft.com/office/powerpoint/2010/main" val="3630973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D10C2E-C456-4E39-9247-905FB77B95C1}" type="datetime1">
              <a:rPr lang="en-US" smtClean="0"/>
              <a:t>8/10/2021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C3D1F8-002A-47E3-97A1-C6774553AA60}" type="slidenum">
              <a:rPr lang="en-US" smtClean="0"/>
              <a:t>‹#›</a:t>
            </a:fld>
            <a:endParaRPr lang="en-US" dirty="0"/>
          </a:p>
        </p:txBody>
      </p:sp>
    </p:spTree>
    <p:extLst>
      <p:ext uri="{BB962C8B-B14F-4D97-AF65-F5344CB8AC3E}">
        <p14:creationId xmlns:p14="http://schemas.microsoft.com/office/powerpoint/2010/main" val="3533815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B14D8B8-95E5-41DB-8297-CD7A430F4DD4}" type="datetime1">
              <a:rPr lang="en-US" smtClean="0"/>
              <a:t>8/10/2021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5C3D1F8-002A-47E3-97A1-C6774553AA60}" type="slidenum">
              <a:rPr lang="en-US" smtClean="0"/>
              <a:t>‹#›</a:t>
            </a:fld>
            <a:endParaRPr lang="en-US" dirty="0"/>
          </a:p>
        </p:txBody>
      </p:sp>
    </p:spTree>
    <p:extLst>
      <p:ext uri="{BB962C8B-B14F-4D97-AF65-F5344CB8AC3E}">
        <p14:creationId xmlns:p14="http://schemas.microsoft.com/office/powerpoint/2010/main" val="2244434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A8EF0F7-6A81-4A8E-AA6B-0B77153A7360}" type="datetime1">
              <a:rPr lang="en-US" smtClean="0"/>
              <a:t>8/10/2021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5C3D1F8-002A-47E3-97A1-C6774553AA60}" type="slidenum">
              <a:rPr lang="en-US" smtClean="0"/>
              <a:t>‹#›</a:t>
            </a:fld>
            <a:endParaRPr lang="en-US" dirty="0"/>
          </a:p>
        </p:txBody>
      </p:sp>
    </p:spTree>
    <p:extLst>
      <p:ext uri="{BB962C8B-B14F-4D97-AF65-F5344CB8AC3E}">
        <p14:creationId xmlns:p14="http://schemas.microsoft.com/office/powerpoint/2010/main" val="325048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044E0FE-5FB7-41E9-8BAA-38755B0E80F6}" type="datetime1">
              <a:rPr lang="en-US" smtClean="0"/>
              <a:t>8/10/2021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5C3D1F8-002A-47E3-97A1-C6774553AA60}" type="slidenum">
              <a:rPr lang="en-US" smtClean="0"/>
              <a:t>‹#›</a:t>
            </a:fld>
            <a:endParaRPr lang="en-US" dirty="0"/>
          </a:p>
        </p:txBody>
      </p:sp>
    </p:spTree>
    <p:extLst>
      <p:ext uri="{BB962C8B-B14F-4D97-AF65-F5344CB8AC3E}">
        <p14:creationId xmlns:p14="http://schemas.microsoft.com/office/powerpoint/2010/main" val="3682867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2D4D7C-4882-4357-8003-2DAF4FDB1895}" type="datetime1">
              <a:rPr lang="en-US" smtClean="0"/>
              <a:t>8/10/2021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5C3D1F8-002A-47E3-97A1-C6774553AA60}" type="slidenum">
              <a:rPr lang="en-US" smtClean="0"/>
              <a:t>‹#›</a:t>
            </a:fld>
            <a:endParaRPr lang="en-US" dirty="0"/>
          </a:p>
        </p:txBody>
      </p:sp>
      <p:sp>
        <p:nvSpPr>
          <p:cNvPr id="5" name="Rectangle 4"/>
          <p:cNvSpPr/>
          <p:nvPr userDrawn="1"/>
        </p:nvSpPr>
        <p:spPr>
          <a:xfrm>
            <a:off x="0" y="0"/>
            <a:ext cx="9143999" cy="6096000"/>
          </a:xfrm>
          <a:prstGeom prst="rect">
            <a:avLst/>
          </a:prstGeom>
          <a:solidFill>
            <a:srgbClr val="E6DAC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userDrawn="1"/>
        </p:nvSpPr>
        <p:spPr>
          <a:xfrm>
            <a:off x="0" y="5791200"/>
            <a:ext cx="9144000" cy="1143000"/>
          </a:xfrm>
          <a:prstGeom prst="rect">
            <a:avLst/>
          </a:prstGeom>
          <a:solidFill>
            <a:srgbClr val="4A4F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userDrawn="1"/>
        </p:nvSpPr>
        <p:spPr>
          <a:xfrm>
            <a:off x="0" y="5410200"/>
            <a:ext cx="9144000" cy="304800"/>
          </a:xfrm>
          <a:prstGeom prst="rect">
            <a:avLst/>
          </a:prstGeom>
          <a:solidFill>
            <a:srgbClr val="3F3F3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38399" y="5918677"/>
            <a:ext cx="4267200" cy="870666"/>
          </a:xfrm>
          <a:prstGeom prst="rect">
            <a:avLst/>
          </a:prstGeom>
        </p:spPr>
      </p:pic>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rot="374229">
            <a:off x="4411176" y="283557"/>
            <a:ext cx="4674800" cy="5052618"/>
          </a:xfrm>
          <a:prstGeom prst="rect">
            <a:avLst/>
          </a:prstGeom>
        </p:spPr>
      </p:pic>
    </p:spTree>
    <p:extLst>
      <p:ext uri="{BB962C8B-B14F-4D97-AF65-F5344CB8AC3E}">
        <p14:creationId xmlns:p14="http://schemas.microsoft.com/office/powerpoint/2010/main" val="542501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052CEF-2718-45ED-A47D-16CFD5D96914}" type="datetime1">
              <a:rPr lang="en-US" smtClean="0"/>
              <a:t>8/10/2021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5C3D1F8-002A-47E3-97A1-C6774553AA60}" type="slidenum">
              <a:rPr lang="en-US" smtClean="0"/>
              <a:t>‹#›</a:t>
            </a:fld>
            <a:endParaRPr lang="en-US" dirty="0"/>
          </a:p>
        </p:txBody>
      </p:sp>
    </p:spTree>
    <p:extLst>
      <p:ext uri="{BB962C8B-B14F-4D97-AF65-F5344CB8AC3E}">
        <p14:creationId xmlns:p14="http://schemas.microsoft.com/office/powerpoint/2010/main" val="3469623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3D5B0E-041D-432B-ABC0-74A551D53252}" type="datetime1">
              <a:rPr lang="en-US" smtClean="0"/>
              <a:t>8/10/2021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5C3D1F8-002A-47E3-97A1-C6774553AA60}" type="slidenum">
              <a:rPr lang="en-US" smtClean="0"/>
              <a:t>‹#›</a:t>
            </a:fld>
            <a:endParaRPr lang="en-US" dirty="0"/>
          </a:p>
        </p:txBody>
      </p:sp>
    </p:spTree>
    <p:extLst>
      <p:ext uri="{BB962C8B-B14F-4D97-AF65-F5344CB8AC3E}">
        <p14:creationId xmlns:p14="http://schemas.microsoft.com/office/powerpoint/2010/main" val="1707780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C9963A-128D-4EA1-9142-0AA8CD77DC30}" type="datetime1">
              <a:rPr lang="en-US" smtClean="0"/>
              <a:t>8/10/2021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C3D1F8-002A-47E3-97A1-C6774553AA60}" type="slidenum">
              <a:rPr lang="en-US" smtClean="0"/>
              <a:t>‹#›</a:t>
            </a:fld>
            <a:endParaRPr lang="en-US" dirty="0"/>
          </a:p>
        </p:txBody>
      </p:sp>
    </p:spTree>
    <p:extLst>
      <p:ext uri="{BB962C8B-B14F-4D97-AF65-F5344CB8AC3E}">
        <p14:creationId xmlns:p14="http://schemas.microsoft.com/office/powerpoint/2010/main" val="28522151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87350" y="1384202"/>
            <a:ext cx="8382000" cy="2985433"/>
          </a:xfrm>
          <a:prstGeom prst="rect">
            <a:avLst/>
          </a:prstGeom>
          <a:noFill/>
        </p:spPr>
        <p:txBody>
          <a:bodyPr wrap="square" rtlCol="0">
            <a:spAutoFit/>
          </a:bodyPr>
          <a:lstStyle/>
          <a:p>
            <a:pPr algn="ctr"/>
            <a:r>
              <a:rPr lang="en-US" sz="4400" b="1" dirty="0">
                <a:solidFill>
                  <a:srgbClr val="4A4F42"/>
                </a:solidFill>
                <a:latin typeface="Arial"/>
                <a:cs typeface="Arial"/>
              </a:rPr>
              <a:t> Governance Committee</a:t>
            </a:r>
          </a:p>
          <a:p>
            <a:pPr algn="ctr"/>
            <a:endParaRPr lang="en-US" sz="4200" b="1" dirty="0">
              <a:solidFill>
                <a:srgbClr val="4A4F42"/>
              </a:solidFill>
              <a:latin typeface="Arial"/>
              <a:cs typeface="Arial"/>
            </a:endParaRPr>
          </a:p>
          <a:p>
            <a:pPr algn="ctr"/>
            <a:r>
              <a:rPr lang="en-US" sz="3600" b="1" dirty="0">
                <a:solidFill>
                  <a:srgbClr val="4A4F42"/>
                </a:solidFill>
                <a:latin typeface="Arial"/>
                <a:cs typeface="Arial"/>
              </a:rPr>
              <a:t>John </a:t>
            </a:r>
            <a:r>
              <a:rPr lang="en-US" sz="3600" b="1" dirty="0" err="1">
                <a:solidFill>
                  <a:srgbClr val="4A4F42"/>
                </a:solidFill>
                <a:latin typeface="Arial"/>
                <a:cs typeface="Arial"/>
              </a:rPr>
              <a:t>Toolan</a:t>
            </a:r>
            <a:r>
              <a:rPr lang="en-US" sz="3600" b="1" dirty="0">
                <a:solidFill>
                  <a:srgbClr val="4A4F42"/>
                </a:solidFill>
                <a:latin typeface="Arial"/>
                <a:cs typeface="Arial"/>
              </a:rPr>
              <a:t>, Chairman</a:t>
            </a:r>
          </a:p>
          <a:p>
            <a:pPr algn="ctr"/>
            <a:endParaRPr lang="en-US" sz="4200" b="1" dirty="0">
              <a:solidFill>
                <a:srgbClr val="4A4F42"/>
              </a:solidFill>
              <a:latin typeface="Arial"/>
              <a:cs typeface="Arial"/>
            </a:endParaRPr>
          </a:p>
          <a:p>
            <a:pPr algn="ctr"/>
            <a:r>
              <a:rPr lang="en-US" sz="2000" b="1" dirty="0">
                <a:solidFill>
                  <a:srgbClr val="4A4F42"/>
                </a:solidFill>
                <a:latin typeface="Arial"/>
                <a:cs typeface="Arial"/>
              </a:rPr>
              <a:t>10-11 Aug 2021</a:t>
            </a:r>
          </a:p>
        </p:txBody>
      </p:sp>
      <p:sp>
        <p:nvSpPr>
          <p:cNvPr id="3" name="Slide Number Placeholder 2"/>
          <p:cNvSpPr>
            <a:spLocks noGrp="1"/>
          </p:cNvSpPr>
          <p:nvPr>
            <p:ph type="sldNum" sz="quarter" idx="12"/>
          </p:nvPr>
        </p:nvSpPr>
        <p:spPr/>
        <p:txBody>
          <a:bodyPr/>
          <a:lstStyle/>
          <a:p>
            <a:fld id="{65C3D1F8-002A-47E3-97A1-C6774553AA60}" type="slidenum">
              <a:rPr lang="en-US" smtClean="0"/>
              <a:t>1</a:t>
            </a:fld>
            <a:endParaRPr lang="en-US" dirty="0"/>
          </a:p>
        </p:txBody>
      </p:sp>
    </p:spTree>
    <p:extLst>
      <p:ext uri="{BB962C8B-B14F-4D97-AF65-F5344CB8AC3E}">
        <p14:creationId xmlns:p14="http://schemas.microsoft.com/office/powerpoint/2010/main" val="26472947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5C3D1F8-002A-47E3-97A1-C6774553AA60}" type="slidenum">
              <a:rPr lang="en-US" smtClean="0"/>
              <a:t>10</a:t>
            </a:fld>
            <a:endParaRPr lang="en-US" dirty="0"/>
          </a:p>
        </p:txBody>
      </p:sp>
      <p:sp>
        <p:nvSpPr>
          <p:cNvPr id="5" name="TextBox 1">
            <a:extLst>
              <a:ext uri="{FF2B5EF4-FFF2-40B4-BE49-F238E27FC236}">
                <a16:creationId xmlns:a16="http://schemas.microsoft.com/office/drawing/2014/main" id="{E18ECD02-2E0A-435A-A76E-B905F7FD221A}"/>
              </a:ext>
            </a:extLst>
          </p:cNvPr>
          <p:cNvSpPr txBox="1">
            <a:spLocks noChangeArrowheads="1"/>
          </p:cNvSpPr>
          <p:nvPr/>
        </p:nvSpPr>
        <p:spPr bwMode="auto">
          <a:xfrm>
            <a:off x="228600" y="2133600"/>
            <a:ext cx="8718612" cy="138499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6" charset="0"/>
                <a:cs typeface="Times New Roman" pitchFamily="-16" charset="0"/>
              </a:defRPr>
            </a:lvl1pPr>
            <a:lvl2pPr marL="742950" indent="-285750" eaLnBrk="0" hangingPunct="0">
              <a:defRPr sz="2400">
                <a:solidFill>
                  <a:schemeClr val="tx1"/>
                </a:solidFill>
                <a:latin typeface="Times New Roman" pitchFamily="-16" charset="0"/>
                <a:cs typeface="Times New Roman" pitchFamily="-16" charset="0"/>
              </a:defRPr>
            </a:lvl2pPr>
            <a:lvl3pPr marL="1143000" indent="-228600" eaLnBrk="0" hangingPunct="0">
              <a:defRPr sz="2400">
                <a:solidFill>
                  <a:schemeClr val="tx1"/>
                </a:solidFill>
                <a:latin typeface="Times New Roman" pitchFamily="-16" charset="0"/>
                <a:cs typeface="Times New Roman" pitchFamily="-16" charset="0"/>
              </a:defRPr>
            </a:lvl3pPr>
            <a:lvl4pPr marL="1600200" indent="-228600" eaLnBrk="0" hangingPunct="0">
              <a:defRPr sz="2400">
                <a:solidFill>
                  <a:schemeClr val="tx1"/>
                </a:solidFill>
                <a:latin typeface="Times New Roman" pitchFamily="-16" charset="0"/>
                <a:cs typeface="Times New Roman" pitchFamily="-16" charset="0"/>
              </a:defRPr>
            </a:lvl4pPr>
            <a:lvl5pPr marL="2057400" indent="-228600" eaLnBrk="0" hangingPunct="0">
              <a:defRPr sz="2400">
                <a:solidFill>
                  <a:schemeClr val="tx1"/>
                </a:solidFill>
                <a:latin typeface="Times New Roman" pitchFamily="-16" charset="0"/>
                <a:cs typeface="Times New Roman" pitchFamily="-16" charset="0"/>
              </a:defRPr>
            </a:lvl5pPr>
            <a:lvl6pPr marL="25146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6pPr>
            <a:lvl7pPr marL="29718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7pPr>
            <a:lvl8pPr marL="34290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8pPr>
            <a:lvl9pPr marL="38862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9pPr>
          </a:lstStyle>
          <a:p>
            <a:pPr algn="ctr"/>
            <a:r>
              <a:rPr lang="en-US" sz="4400" b="1">
                <a:latin typeface="Arial" charset="0"/>
                <a:ea typeface="Geneva" pitchFamily="-16" charset="-128"/>
              </a:rPr>
              <a:t>Questions</a:t>
            </a:r>
            <a:endParaRPr lang="en-US" sz="4400" b="1" dirty="0">
              <a:latin typeface="Arial" charset="0"/>
              <a:ea typeface="Geneva" pitchFamily="-16" charset="-128"/>
            </a:endParaRPr>
          </a:p>
          <a:p>
            <a:endParaRPr lang="en-US" sz="1200" b="1" dirty="0">
              <a:latin typeface="Arial" charset="0"/>
              <a:ea typeface="Geneva" pitchFamily="-16" charset="-128"/>
            </a:endParaRPr>
          </a:p>
          <a:p>
            <a:endParaRPr lang="en-US" sz="2800" b="1" dirty="0">
              <a:latin typeface="Arial" charset="0"/>
              <a:ea typeface="Geneva" pitchFamily="-16" charset="-128"/>
            </a:endParaRPr>
          </a:p>
        </p:txBody>
      </p:sp>
    </p:spTree>
    <p:extLst>
      <p:ext uri="{BB962C8B-B14F-4D97-AF65-F5344CB8AC3E}">
        <p14:creationId xmlns:p14="http://schemas.microsoft.com/office/powerpoint/2010/main" val="21091220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5C3D1F8-002A-47E3-97A1-C6774553AA60}" type="slidenum">
              <a:rPr lang="en-US" smtClean="0"/>
              <a:t>11</a:t>
            </a:fld>
            <a:endParaRPr lang="en-US" dirty="0"/>
          </a:p>
        </p:txBody>
      </p:sp>
      <p:sp>
        <p:nvSpPr>
          <p:cNvPr id="5" name="TextBox 1">
            <a:extLst>
              <a:ext uri="{FF2B5EF4-FFF2-40B4-BE49-F238E27FC236}">
                <a16:creationId xmlns:a16="http://schemas.microsoft.com/office/drawing/2014/main" id="{E18ECD02-2E0A-435A-A76E-B905F7FD221A}"/>
              </a:ext>
            </a:extLst>
          </p:cNvPr>
          <p:cNvSpPr txBox="1">
            <a:spLocks noChangeArrowheads="1"/>
          </p:cNvSpPr>
          <p:nvPr/>
        </p:nvSpPr>
        <p:spPr bwMode="auto">
          <a:xfrm>
            <a:off x="358775" y="204186"/>
            <a:ext cx="8718612" cy="138499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6" charset="0"/>
                <a:cs typeface="Times New Roman" pitchFamily="-16" charset="0"/>
              </a:defRPr>
            </a:lvl1pPr>
            <a:lvl2pPr marL="742950" indent="-285750" eaLnBrk="0" hangingPunct="0">
              <a:defRPr sz="2400">
                <a:solidFill>
                  <a:schemeClr val="tx1"/>
                </a:solidFill>
                <a:latin typeface="Times New Roman" pitchFamily="-16" charset="0"/>
                <a:cs typeface="Times New Roman" pitchFamily="-16" charset="0"/>
              </a:defRPr>
            </a:lvl2pPr>
            <a:lvl3pPr marL="1143000" indent="-228600" eaLnBrk="0" hangingPunct="0">
              <a:defRPr sz="2400">
                <a:solidFill>
                  <a:schemeClr val="tx1"/>
                </a:solidFill>
                <a:latin typeface="Times New Roman" pitchFamily="-16" charset="0"/>
                <a:cs typeface="Times New Roman" pitchFamily="-16" charset="0"/>
              </a:defRPr>
            </a:lvl3pPr>
            <a:lvl4pPr marL="1600200" indent="-228600" eaLnBrk="0" hangingPunct="0">
              <a:defRPr sz="2400">
                <a:solidFill>
                  <a:schemeClr val="tx1"/>
                </a:solidFill>
                <a:latin typeface="Times New Roman" pitchFamily="-16" charset="0"/>
                <a:cs typeface="Times New Roman" pitchFamily="-16" charset="0"/>
              </a:defRPr>
            </a:lvl4pPr>
            <a:lvl5pPr marL="2057400" indent="-228600" eaLnBrk="0" hangingPunct="0">
              <a:defRPr sz="2400">
                <a:solidFill>
                  <a:schemeClr val="tx1"/>
                </a:solidFill>
                <a:latin typeface="Times New Roman" pitchFamily="-16" charset="0"/>
                <a:cs typeface="Times New Roman" pitchFamily="-16" charset="0"/>
              </a:defRPr>
            </a:lvl5pPr>
            <a:lvl6pPr marL="25146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6pPr>
            <a:lvl7pPr marL="29718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7pPr>
            <a:lvl8pPr marL="34290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8pPr>
            <a:lvl9pPr marL="38862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9pPr>
          </a:lstStyle>
          <a:p>
            <a:pPr algn="ctr"/>
            <a:r>
              <a:rPr lang="en-US" sz="4400" b="1" dirty="0">
                <a:latin typeface="Arial" charset="0"/>
                <a:ea typeface="Geneva" pitchFamily="-16" charset="-128"/>
              </a:rPr>
              <a:t>Back Up Slides</a:t>
            </a:r>
          </a:p>
          <a:p>
            <a:endParaRPr lang="en-US" sz="1200" b="1" dirty="0">
              <a:latin typeface="Arial" charset="0"/>
              <a:ea typeface="Geneva" pitchFamily="-16" charset="-128"/>
            </a:endParaRPr>
          </a:p>
          <a:p>
            <a:endParaRPr lang="en-US" sz="2800" b="1" dirty="0">
              <a:latin typeface="Arial" charset="0"/>
              <a:ea typeface="Geneva" pitchFamily="-16" charset="-128"/>
            </a:endParaRPr>
          </a:p>
        </p:txBody>
      </p:sp>
    </p:spTree>
    <p:extLst>
      <p:ext uri="{BB962C8B-B14F-4D97-AF65-F5344CB8AC3E}">
        <p14:creationId xmlns:p14="http://schemas.microsoft.com/office/powerpoint/2010/main" val="3919341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5C3D1F8-002A-47E3-97A1-C6774553AA60}" type="slidenum">
              <a:rPr lang="en-US" smtClean="0"/>
              <a:t>12</a:t>
            </a:fld>
            <a:endParaRPr lang="en-US" dirty="0"/>
          </a:p>
        </p:txBody>
      </p:sp>
      <p:sp>
        <p:nvSpPr>
          <p:cNvPr id="7" name="TextBox 1">
            <a:extLst>
              <a:ext uri="{FF2B5EF4-FFF2-40B4-BE49-F238E27FC236}">
                <a16:creationId xmlns:a16="http://schemas.microsoft.com/office/drawing/2014/main" id="{4E9088F6-2A95-4FF6-B1C5-3AE9D75990BA}"/>
              </a:ext>
            </a:extLst>
          </p:cNvPr>
          <p:cNvSpPr txBox="1">
            <a:spLocks noChangeArrowheads="1"/>
          </p:cNvSpPr>
          <p:nvPr/>
        </p:nvSpPr>
        <p:spPr bwMode="auto">
          <a:xfrm>
            <a:off x="212694" y="152400"/>
            <a:ext cx="8931306" cy="507074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6" charset="0"/>
                <a:cs typeface="Times New Roman" pitchFamily="-16" charset="0"/>
              </a:defRPr>
            </a:lvl1pPr>
            <a:lvl2pPr marL="742950" indent="-285750" eaLnBrk="0" hangingPunct="0">
              <a:defRPr sz="2400">
                <a:solidFill>
                  <a:schemeClr val="tx1"/>
                </a:solidFill>
                <a:latin typeface="Times New Roman" pitchFamily="-16" charset="0"/>
                <a:cs typeface="Times New Roman" pitchFamily="-16" charset="0"/>
              </a:defRPr>
            </a:lvl2pPr>
            <a:lvl3pPr marL="1143000" indent="-228600" eaLnBrk="0" hangingPunct="0">
              <a:defRPr sz="2400">
                <a:solidFill>
                  <a:schemeClr val="tx1"/>
                </a:solidFill>
                <a:latin typeface="Times New Roman" pitchFamily="-16" charset="0"/>
                <a:cs typeface="Times New Roman" pitchFamily="-16" charset="0"/>
              </a:defRPr>
            </a:lvl3pPr>
            <a:lvl4pPr marL="1600200" indent="-228600" eaLnBrk="0" hangingPunct="0">
              <a:defRPr sz="2400">
                <a:solidFill>
                  <a:schemeClr val="tx1"/>
                </a:solidFill>
                <a:latin typeface="Times New Roman" pitchFamily="-16" charset="0"/>
                <a:cs typeface="Times New Roman" pitchFamily="-16" charset="0"/>
              </a:defRPr>
            </a:lvl4pPr>
            <a:lvl5pPr marL="2057400" indent="-228600" eaLnBrk="0" hangingPunct="0">
              <a:defRPr sz="2400">
                <a:solidFill>
                  <a:schemeClr val="tx1"/>
                </a:solidFill>
                <a:latin typeface="Times New Roman" pitchFamily="-16" charset="0"/>
                <a:cs typeface="Times New Roman" pitchFamily="-16" charset="0"/>
              </a:defRPr>
            </a:lvl5pPr>
            <a:lvl6pPr marL="25146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6pPr>
            <a:lvl7pPr marL="29718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7pPr>
            <a:lvl8pPr marL="34290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8pPr>
            <a:lvl9pPr marL="38862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9pPr>
          </a:lstStyle>
          <a:p>
            <a:pPr algn="ctr"/>
            <a:r>
              <a:rPr lang="en-US" sz="3200" b="1" dirty="0">
                <a:latin typeface="Arial" charset="0"/>
                <a:ea typeface="Geneva" pitchFamily="-16" charset="-128"/>
              </a:rPr>
              <a:t>Executive Committee Succession Planning</a:t>
            </a:r>
          </a:p>
          <a:p>
            <a:pPr algn="ctr"/>
            <a:r>
              <a:rPr lang="en-US" sz="1600" b="1" dirty="0">
                <a:latin typeface="Arial" charset="0"/>
                <a:ea typeface="Geneva" pitchFamily="-16" charset="-128"/>
              </a:rPr>
              <a:t>09 -10 Feb 2021</a:t>
            </a:r>
            <a:endParaRPr lang="en-US" sz="1400" b="1" dirty="0">
              <a:latin typeface="Arial" charset="0"/>
              <a:ea typeface="Geneva" pitchFamily="-16" charset="-128"/>
            </a:endParaRPr>
          </a:p>
          <a:p>
            <a:endParaRPr lang="en-US" sz="1200" b="1" dirty="0">
              <a:latin typeface="Arial" charset="0"/>
              <a:ea typeface="Geneva" pitchFamily="-16" charset="-128"/>
            </a:endParaRPr>
          </a:p>
          <a:p>
            <a:pPr marL="285750" indent="-285750">
              <a:buFont typeface="Wingdings" panose="05000000000000000000" pitchFamily="2" charset="2"/>
              <a:buChar char="q"/>
            </a:pPr>
            <a:r>
              <a:rPr lang="en-US" sz="1600" dirty="0">
                <a:latin typeface="Arial" charset="0"/>
                <a:ea typeface="Geneva" pitchFamily="-16" charset="-128"/>
              </a:rPr>
              <a:t>Chairman of the Board</a:t>
            </a:r>
          </a:p>
          <a:p>
            <a:pPr>
              <a:lnSpc>
                <a:spcPct val="107000"/>
              </a:lnSpc>
              <a:spcAft>
                <a:spcPts val="800"/>
              </a:spcAft>
            </a:pPr>
            <a:r>
              <a:rPr lang="en-US" sz="1200" dirty="0">
                <a:latin typeface="Arial" charset="0"/>
                <a:ea typeface="Geneva" pitchFamily="-16" charset="-128"/>
              </a:rPr>
              <a:t>-</a:t>
            </a:r>
            <a:r>
              <a:rPr lang="en-US" sz="1200" dirty="0" err="1">
                <a:latin typeface="Arial" charset="0"/>
                <a:ea typeface="Geneva" pitchFamily="-16" charset="-128"/>
              </a:rPr>
              <a:t>LtGen</a:t>
            </a:r>
            <a:r>
              <a:rPr lang="en-US" sz="1200" dirty="0">
                <a:latin typeface="Arial" charset="0"/>
                <a:ea typeface="Geneva" pitchFamily="-16" charset="-128"/>
              </a:rPr>
              <a:t> (Ret) George Flynn </a:t>
            </a:r>
            <a:r>
              <a:rPr lang="en-US" sz="1200" dirty="0">
                <a:highlight>
                  <a:srgbClr val="00FFFF"/>
                </a:highlight>
                <a:latin typeface="Arial" panose="020B0604020202020204" pitchFamily="34" charset="0"/>
                <a:ea typeface="Calibri" panose="020F0502020204030204" pitchFamily="34" charset="0"/>
                <a:cs typeface="Arial" panose="020B0604020202020204" pitchFamily="34" charset="0"/>
              </a:rPr>
              <a:t>(Dec 2021)</a:t>
            </a:r>
            <a:endParaRPr lang="en-US" sz="1200" dirty="0">
              <a:latin typeface="Arial" panose="020B0604020202020204" pitchFamily="34" charset="0"/>
              <a:ea typeface="Geneva" pitchFamily="-16" charset="-128"/>
              <a:cs typeface="Arial" panose="020B0604020202020204" pitchFamily="34" charset="0"/>
            </a:endParaRPr>
          </a:p>
          <a:p>
            <a:pPr marL="285750" indent="-285750">
              <a:buFont typeface="Wingdings" panose="05000000000000000000" pitchFamily="2" charset="2"/>
              <a:buChar char="q"/>
            </a:pPr>
            <a:r>
              <a:rPr lang="en-US" sz="1600" dirty="0">
                <a:latin typeface="Arial" charset="0"/>
                <a:ea typeface="Geneva" pitchFamily="-16" charset="-128"/>
              </a:rPr>
              <a:t>Vice Chairman of the Board</a:t>
            </a:r>
          </a:p>
          <a:p>
            <a:r>
              <a:rPr lang="en-US" sz="1200" dirty="0">
                <a:latin typeface="Arial" charset="0"/>
                <a:ea typeface="Geneva" pitchFamily="-16" charset="-128"/>
              </a:rPr>
              <a:t>-Mr Jay Holmes (</a:t>
            </a:r>
            <a:r>
              <a:rPr lang="en-US" sz="1200" dirty="0">
                <a:highlight>
                  <a:srgbClr val="FF00FF"/>
                </a:highlight>
                <a:latin typeface="Arial" charset="0"/>
                <a:ea typeface="Geneva" pitchFamily="-16" charset="-128"/>
              </a:rPr>
              <a:t>Dec 2022</a:t>
            </a:r>
            <a:r>
              <a:rPr lang="en-US" sz="1200" dirty="0">
                <a:latin typeface="Arial" charset="0"/>
                <a:ea typeface="Geneva" pitchFamily="-16" charset="-128"/>
              </a:rPr>
              <a:t>)</a:t>
            </a:r>
          </a:p>
          <a:p>
            <a:endParaRPr lang="en-US" sz="1200" dirty="0">
              <a:latin typeface="Arial" charset="0"/>
              <a:ea typeface="Geneva" pitchFamily="-16" charset="-128"/>
            </a:endParaRPr>
          </a:p>
          <a:p>
            <a:pPr marL="285750" indent="-285750">
              <a:buFont typeface="Wingdings" panose="05000000000000000000" pitchFamily="2" charset="2"/>
              <a:buChar char="q"/>
            </a:pPr>
            <a:r>
              <a:rPr lang="en-US" sz="1600" dirty="0">
                <a:latin typeface="Arial" charset="0"/>
                <a:ea typeface="Geneva" pitchFamily="-16" charset="-128"/>
              </a:rPr>
              <a:t>General Counsel</a:t>
            </a:r>
          </a:p>
          <a:p>
            <a:r>
              <a:rPr lang="en-US" sz="1200" dirty="0">
                <a:latin typeface="Arial" charset="0"/>
                <a:ea typeface="Geneva" pitchFamily="-16" charset="-128"/>
              </a:rPr>
              <a:t>-Mr Bryan Wood (</a:t>
            </a:r>
            <a:r>
              <a:rPr lang="en-US" sz="1200" dirty="0">
                <a:highlight>
                  <a:srgbClr val="FFFF00"/>
                </a:highlight>
                <a:latin typeface="Arial" charset="0"/>
                <a:ea typeface="Geneva" pitchFamily="-16" charset="-128"/>
              </a:rPr>
              <a:t>Dec 2023</a:t>
            </a:r>
            <a:r>
              <a:rPr lang="en-US" sz="1200" dirty="0">
                <a:latin typeface="Arial" charset="0"/>
                <a:ea typeface="Geneva" pitchFamily="-16" charset="-128"/>
              </a:rPr>
              <a:t>)</a:t>
            </a:r>
          </a:p>
          <a:p>
            <a:endParaRPr lang="en-US" sz="1200" dirty="0">
              <a:latin typeface="Arial" charset="0"/>
              <a:ea typeface="Geneva" pitchFamily="-16" charset="-128"/>
            </a:endParaRPr>
          </a:p>
          <a:p>
            <a:pPr marL="285750" indent="-285750">
              <a:buFont typeface="Wingdings" panose="05000000000000000000" pitchFamily="2" charset="2"/>
              <a:buChar char="q"/>
            </a:pPr>
            <a:r>
              <a:rPr lang="en-US" sz="1600" dirty="0">
                <a:latin typeface="Arial" charset="0"/>
                <a:ea typeface="Geneva" pitchFamily="-16" charset="-128"/>
              </a:rPr>
              <a:t>Governance &amp; Nomination Committee Chair</a:t>
            </a:r>
          </a:p>
          <a:p>
            <a:r>
              <a:rPr lang="en-US" sz="1200" dirty="0">
                <a:latin typeface="Arial" charset="0"/>
                <a:ea typeface="Geneva" pitchFamily="-16" charset="-128"/>
              </a:rPr>
              <a:t>-</a:t>
            </a:r>
            <a:r>
              <a:rPr lang="en-US" sz="1200" dirty="0" err="1">
                <a:latin typeface="Arial" charset="0"/>
                <a:ea typeface="Geneva" pitchFamily="-16" charset="-128"/>
              </a:rPr>
              <a:t>LtGen</a:t>
            </a:r>
            <a:r>
              <a:rPr lang="en-US" sz="1200" dirty="0">
                <a:latin typeface="Arial" charset="0"/>
                <a:ea typeface="Geneva" pitchFamily="-16" charset="-128"/>
              </a:rPr>
              <a:t> (Ret) John </a:t>
            </a:r>
            <a:r>
              <a:rPr lang="en-US" sz="1200" dirty="0" err="1">
                <a:latin typeface="Arial" charset="0"/>
                <a:ea typeface="Geneva" pitchFamily="-16" charset="-128"/>
              </a:rPr>
              <a:t>Toolan</a:t>
            </a:r>
            <a:r>
              <a:rPr lang="en-US" sz="1200" dirty="0">
                <a:latin typeface="Arial" charset="0"/>
                <a:ea typeface="Geneva" pitchFamily="-16" charset="-128"/>
              </a:rPr>
              <a:t> (</a:t>
            </a:r>
            <a:r>
              <a:rPr lang="en-US" sz="1200" dirty="0">
                <a:highlight>
                  <a:srgbClr val="FFFF00"/>
                </a:highlight>
                <a:latin typeface="Arial" charset="0"/>
                <a:ea typeface="Geneva" pitchFamily="-16" charset="-128"/>
              </a:rPr>
              <a:t>Dec 2023)</a:t>
            </a:r>
            <a:endParaRPr lang="en-US" sz="1200" dirty="0">
              <a:latin typeface="Arial" charset="0"/>
              <a:ea typeface="Geneva" pitchFamily="-16" charset="-128"/>
            </a:endParaRPr>
          </a:p>
          <a:p>
            <a:endParaRPr lang="en-US" sz="1200" dirty="0">
              <a:latin typeface="Arial" charset="0"/>
              <a:ea typeface="Geneva" pitchFamily="-16" charset="-128"/>
            </a:endParaRPr>
          </a:p>
          <a:p>
            <a:pPr marL="285750" indent="-285750">
              <a:buFont typeface="Wingdings" panose="05000000000000000000" pitchFamily="2" charset="2"/>
              <a:buChar char="q"/>
            </a:pPr>
            <a:r>
              <a:rPr lang="en-US" sz="1600" dirty="0">
                <a:latin typeface="Arial" charset="0"/>
                <a:ea typeface="Geneva" pitchFamily="-16" charset="-128"/>
              </a:rPr>
              <a:t>Finance Committee Chair</a:t>
            </a:r>
          </a:p>
          <a:p>
            <a:r>
              <a:rPr lang="en-US" sz="1200" dirty="0">
                <a:latin typeface="Arial" charset="0"/>
                <a:ea typeface="Geneva" pitchFamily="-16" charset="-128"/>
              </a:rPr>
              <a:t>-Col (Ret) Todd Ford (</a:t>
            </a:r>
            <a:r>
              <a:rPr lang="en-US" sz="1200" dirty="0">
                <a:highlight>
                  <a:srgbClr val="FF00FF"/>
                </a:highlight>
                <a:latin typeface="Arial" charset="0"/>
                <a:ea typeface="Geneva" pitchFamily="-16" charset="-128"/>
              </a:rPr>
              <a:t>Dec </a:t>
            </a:r>
            <a:r>
              <a:rPr lang="en-US" sz="1200" dirty="0">
                <a:effectLst>
                  <a:outerShdw blurRad="50800" dist="50800" dir="5400000" algn="ctr" rotWithShape="0">
                    <a:schemeClr val="bg1"/>
                  </a:outerShdw>
                </a:effectLst>
                <a:highlight>
                  <a:srgbClr val="FF00FF"/>
                </a:highlight>
                <a:latin typeface="Arial" charset="0"/>
                <a:ea typeface="Geneva" pitchFamily="-16" charset="-128"/>
              </a:rPr>
              <a:t>2022</a:t>
            </a:r>
            <a:r>
              <a:rPr lang="en-US" sz="1200" dirty="0">
                <a:latin typeface="Arial" charset="0"/>
                <a:ea typeface="Geneva" pitchFamily="-16" charset="-128"/>
              </a:rPr>
              <a:t>)</a:t>
            </a:r>
          </a:p>
          <a:p>
            <a:endParaRPr lang="en-US" sz="1200" dirty="0">
              <a:latin typeface="Arial" charset="0"/>
              <a:ea typeface="Geneva" pitchFamily="-16" charset="-128"/>
            </a:endParaRPr>
          </a:p>
          <a:p>
            <a:pPr marL="285750" indent="-285750">
              <a:buFont typeface="Wingdings" panose="05000000000000000000" pitchFamily="2" charset="2"/>
              <a:buChar char="q"/>
            </a:pPr>
            <a:r>
              <a:rPr lang="en-US" sz="1600" dirty="0">
                <a:latin typeface="Arial" charset="0"/>
                <a:ea typeface="Geneva" pitchFamily="-16" charset="-128"/>
              </a:rPr>
              <a:t>Futures Committee Chair</a:t>
            </a:r>
          </a:p>
          <a:p>
            <a:r>
              <a:rPr lang="en-US" sz="1200" dirty="0">
                <a:latin typeface="Arial" charset="0"/>
                <a:ea typeface="Geneva" pitchFamily="-16" charset="-128"/>
              </a:rPr>
              <a:t>-</a:t>
            </a:r>
            <a:r>
              <a:rPr lang="en-US" sz="1200" dirty="0" err="1">
                <a:latin typeface="Arial" charset="0"/>
                <a:ea typeface="Geneva" pitchFamily="-16" charset="-128"/>
              </a:rPr>
              <a:t>LtGen</a:t>
            </a:r>
            <a:r>
              <a:rPr lang="en-US" sz="1200" dirty="0">
                <a:latin typeface="Arial" charset="0"/>
                <a:ea typeface="Geneva" pitchFamily="-16" charset="-128"/>
              </a:rPr>
              <a:t> (Ret) Richard </a:t>
            </a:r>
            <a:r>
              <a:rPr lang="en-US" sz="1200" dirty="0" err="1">
                <a:latin typeface="Arial" charset="0"/>
                <a:ea typeface="Geneva" pitchFamily="-16" charset="-128"/>
              </a:rPr>
              <a:t>Zilmer</a:t>
            </a:r>
            <a:r>
              <a:rPr lang="en-US" sz="1200" dirty="0">
                <a:latin typeface="Arial" charset="0"/>
                <a:ea typeface="Geneva" pitchFamily="-16" charset="-128"/>
              </a:rPr>
              <a:t> (</a:t>
            </a:r>
            <a:r>
              <a:rPr lang="en-US" sz="1200" dirty="0">
                <a:highlight>
                  <a:srgbClr val="FFFF00"/>
                </a:highlight>
                <a:latin typeface="Arial" charset="0"/>
                <a:ea typeface="Geneva" pitchFamily="-16" charset="-128"/>
              </a:rPr>
              <a:t>Dec 2023)</a:t>
            </a:r>
          </a:p>
          <a:p>
            <a:endParaRPr lang="en-US" sz="1200" dirty="0">
              <a:latin typeface="Arial" charset="0"/>
              <a:ea typeface="Geneva" pitchFamily="-16" charset="-128"/>
            </a:endParaRPr>
          </a:p>
          <a:p>
            <a:pPr marL="285750" indent="-285750">
              <a:buFont typeface="Wingdings" panose="05000000000000000000" pitchFamily="2" charset="2"/>
              <a:buChar char="q"/>
            </a:pPr>
            <a:r>
              <a:rPr lang="en-US" sz="1600" dirty="0">
                <a:latin typeface="Arial" charset="0"/>
                <a:ea typeface="Geneva" pitchFamily="-16" charset="-128"/>
              </a:rPr>
              <a:t>Development Committee Chair</a:t>
            </a:r>
            <a:endParaRPr lang="en-US" sz="1800" b="1" dirty="0">
              <a:latin typeface="Arial" charset="0"/>
              <a:ea typeface="Geneva" pitchFamily="-16" charset="-128"/>
            </a:endParaRPr>
          </a:p>
          <a:p>
            <a:r>
              <a:rPr lang="en-US" sz="1200" dirty="0">
                <a:latin typeface="Arial" charset="0"/>
                <a:ea typeface="Geneva" pitchFamily="-16" charset="-128"/>
              </a:rPr>
              <a:t>-Mr Kurt Chapman (</a:t>
            </a:r>
            <a:r>
              <a:rPr lang="en-US" sz="1200" dirty="0">
                <a:highlight>
                  <a:srgbClr val="FF00FF"/>
                </a:highlight>
                <a:latin typeface="Arial" charset="0"/>
                <a:ea typeface="Geneva" pitchFamily="-16" charset="-128"/>
              </a:rPr>
              <a:t>Dec </a:t>
            </a:r>
            <a:r>
              <a:rPr lang="en-US" sz="1200" dirty="0">
                <a:effectLst>
                  <a:outerShdw blurRad="50800" dist="50800" dir="5400000" algn="ctr" rotWithShape="0">
                    <a:schemeClr val="bg1"/>
                  </a:outerShdw>
                </a:effectLst>
                <a:highlight>
                  <a:srgbClr val="FF00FF"/>
                </a:highlight>
                <a:latin typeface="Arial" charset="0"/>
                <a:ea typeface="Geneva" pitchFamily="-16" charset="-128"/>
              </a:rPr>
              <a:t>2022</a:t>
            </a:r>
            <a:r>
              <a:rPr lang="en-US" sz="1200" dirty="0">
                <a:latin typeface="Arial" charset="0"/>
                <a:ea typeface="Geneva" pitchFamily="-16" charset="-128"/>
              </a:rPr>
              <a:t>)</a:t>
            </a:r>
          </a:p>
        </p:txBody>
      </p:sp>
    </p:spTree>
    <p:extLst>
      <p:ext uri="{BB962C8B-B14F-4D97-AF65-F5344CB8AC3E}">
        <p14:creationId xmlns:p14="http://schemas.microsoft.com/office/powerpoint/2010/main" val="3731328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5C3D1F8-002A-47E3-97A1-C6774553AA60}" type="slidenum">
              <a:rPr lang="en-US" smtClean="0"/>
              <a:t>13</a:t>
            </a:fld>
            <a:endParaRPr lang="en-US" dirty="0"/>
          </a:p>
        </p:txBody>
      </p:sp>
      <p:sp>
        <p:nvSpPr>
          <p:cNvPr id="4" name="TextBox 1"/>
          <p:cNvSpPr txBox="1">
            <a:spLocks noChangeArrowheads="1"/>
          </p:cNvSpPr>
          <p:nvPr/>
        </p:nvSpPr>
        <p:spPr bwMode="auto">
          <a:xfrm>
            <a:off x="358775" y="204186"/>
            <a:ext cx="8718612"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6" charset="0"/>
                <a:cs typeface="Times New Roman" pitchFamily="-16" charset="0"/>
              </a:defRPr>
            </a:lvl1pPr>
            <a:lvl2pPr marL="742950" indent="-285750" eaLnBrk="0" hangingPunct="0">
              <a:defRPr sz="2400">
                <a:solidFill>
                  <a:schemeClr val="tx1"/>
                </a:solidFill>
                <a:latin typeface="Times New Roman" pitchFamily="-16" charset="0"/>
                <a:cs typeface="Times New Roman" pitchFamily="-16" charset="0"/>
              </a:defRPr>
            </a:lvl2pPr>
            <a:lvl3pPr marL="1143000" indent="-228600" eaLnBrk="0" hangingPunct="0">
              <a:defRPr sz="2400">
                <a:solidFill>
                  <a:schemeClr val="tx1"/>
                </a:solidFill>
                <a:latin typeface="Times New Roman" pitchFamily="-16" charset="0"/>
                <a:cs typeface="Times New Roman" pitchFamily="-16" charset="0"/>
              </a:defRPr>
            </a:lvl3pPr>
            <a:lvl4pPr marL="1600200" indent="-228600" eaLnBrk="0" hangingPunct="0">
              <a:defRPr sz="2400">
                <a:solidFill>
                  <a:schemeClr val="tx1"/>
                </a:solidFill>
                <a:latin typeface="Times New Roman" pitchFamily="-16" charset="0"/>
                <a:cs typeface="Times New Roman" pitchFamily="-16" charset="0"/>
              </a:defRPr>
            </a:lvl4pPr>
            <a:lvl5pPr marL="2057400" indent="-228600" eaLnBrk="0" hangingPunct="0">
              <a:defRPr sz="2400">
                <a:solidFill>
                  <a:schemeClr val="tx1"/>
                </a:solidFill>
                <a:latin typeface="Times New Roman" pitchFamily="-16" charset="0"/>
                <a:cs typeface="Times New Roman" pitchFamily="-16" charset="0"/>
              </a:defRPr>
            </a:lvl5pPr>
            <a:lvl6pPr marL="25146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6pPr>
            <a:lvl7pPr marL="29718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7pPr>
            <a:lvl8pPr marL="34290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8pPr>
            <a:lvl9pPr marL="38862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9pPr>
          </a:lstStyle>
          <a:p>
            <a:pPr algn="ctr"/>
            <a:r>
              <a:rPr lang="en-US" sz="2800" b="1" dirty="0">
                <a:latin typeface="Arial" charset="0"/>
                <a:ea typeface="Geneva" pitchFamily="-16" charset="-128"/>
              </a:rPr>
              <a:t>MCA&amp;F Governors &amp; Directors</a:t>
            </a:r>
            <a:endParaRPr lang="en-US" b="1" dirty="0">
              <a:latin typeface="Arial" charset="0"/>
              <a:ea typeface="Geneva" pitchFamily="-16" charset="-128"/>
            </a:endParaRPr>
          </a:p>
        </p:txBody>
      </p:sp>
      <p:sp>
        <p:nvSpPr>
          <p:cNvPr id="10" name="TextBox 9">
            <a:extLst>
              <a:ext uri="{FF2B5EF4-FFF2-40B4-BE49-F238E27FC236}">
                <a16:creationId xmlns:a16="http://schemas.microsoft.com/office/drawing/2014/main" id="{56FF474E-73F4-4440-B4BB-5BE44CA22AAF}"/>
              </a:ext>
            </a:extLst>
          </p:cNvPr>
          <p:cNvSpPr txBox="1"/>
          <p:nvPr/>
        </p:nvSpPr>
        <p:spPr>
          <a:xfrm>
            <a:off x="2393429" y="4699067"/>
            <a:ext cx="3115309" cy="276999"/>
          </a:xfrm>
          <a:prstGeom prst="rect">
            <a:avLst/>
          </a:prstGeom>
          <a:solidFill>
            <a:schemeClr val="accent1"/>
          </a:solidFill>
          <a:ln>
            <a:solidFill>
              <a:schemeClr val="tx1"/>
            </a:solidFill>
          </a:ln>
        </p:spPr>
        <p:txBody>
          <a:bodyPr wrap="square" rtlCol="0">
            <a:spAutoFit/>
          </a:bodyPr>
          <a:lstStyle/>
          <a:p>
            <a:pPr algn="ctr"/>
            <a:r>
              <a:rPr lang="en-US" sz="1200" dirty="0"/>
              <a:t>BOG:  Not less than 14 and not more than 24</a:t>
            </a:r>
          </a:p>
        </p:txBody>
      </p:sp>
      <p:sp>
        <p:nvSpPr>
          <p:cNvPr id="11" name="TextBox 10">
            <a:extLst>
              <a:ext uri="{FF2B5EF4-FFF2-40B4-BE49-F238E27FC236}">
                <a16:creationId xmlns:a16="http://schemas.microsoft.com/office/drawing/2014/main" id="{9DB47EB7-1B96-4673-B4B7-7F4611441359}"/>
              </a:ext>
            </a:extLst>
          </p:cNvPr>
          <p:cNvSpPr txBox="1"/>
          <p:nvPr/>
        </p:nvSpPr>
        <p:spPr>
          <a:xfrm>
            <a:off x="2638705" y="5011248"/>
            <a:ext cx="2624758" cy="276999"/>
          </a:xfrm>
          <a:prstGeom prst="rect">
            <a:avLst/>
          </a:prstGeom>
          <a:solidFill>
            <a:schemeClr val="accent1"/>
          </a:solidFill>
          <a:ln>
            <a:solidFill>
              <a:schemeClr val="tx1"/>
            </a:solidFill>
          </a:ln>
        </p:spPr>
        <p:txBody>
          <a:bodyPr wrap="square" rtlCol="0">
            <a:spAutoFit/>
          </a:bodyPr>
          <a:lstStyle/>
          <a:p>
            <a:pPr algn="ctr"/>
            <a:r>
              <a:rPr lang="en-US" sz="1200" dirty="0"/>
              <a:t>BOD: Not less than six</a:t>
            </a:r>
          </a:p>
        </p:txBody>
      </p:sp>
      <p:sp>
        <p:nvSpPr>
          <p:cNvPr id="7" name="TextBox 6">
            <a:extLst>
              <a:ext uri="{FF2B5EF4-FFF2-40B4-BE49-F238E27FC236}">
                <a16:creationId xmlns:a16="http://schemas.microsoft.com/office/drawing/2014/main" id="{CEFB9EAA-4C5C-4885-9E94-8C2C46B17B05}"/>
              </a:ext>
            </a:extLst>
          </p:cNvPr>
          <p:cNvSpPr txBox="1"/>
          <p:nvPr/>
        </p:nvSpPr>
        <p:spPr>
          <a:xfrm>
            <a:off x="533400" y="685800"/>
            <a:ext cx="3039108" cy="3847207"/>
          </a:xfrm>
          <a:prstGeom prst="rect">
            <a:avLst/>
          </a:prstGeom>
          <a:noFill/>
        </p:spPr>
        <p:txBody>
          <a:bodyPr wrap="square" rtlCol="0">
            <a:spAutoFit/>
          </a:bodyPr>
          <a:lstStyle/>
          <a:p>
            <a:r>
              <a:rPr lang="en-US" sz="1600" u="sng" dirty="0"/>
              <a:t>Board of Governors (19)</a:t>
            </a:r>
          </a:p>
          <a:p>
            <a:r>
              <a:rPr lang="en-US" sz="1200" dirty="0"/>
              <a:t>LtGen George Flynn (Chairman)</a:t>
            </a:r>
          </a:p>
          <a:p>
            <a:r>
              <a:rPr lang="en-US" sz="1200" dirty="0"/>
              <a:t>LtGen Mark Faulkner (Pres &amp; CEO)</a:t>
            </a:r>
          </a:p>
          <a:p>
            <a:r>
              <a:rPr lang="en-US" sz="1200" dirty="0"/>
              <a:t>Mr Jay Holmes (Vice Chairman)</a:t>
            </a:r>
          </a:p>
          <a:p>
            <a:r>
              <a:rPr lang="en-US" sz="1200" dirty="0"/>
              <a:t>LtGen John </a:t>
            </a:r>
            <a:r>
              <a:rPr lang="en-US" sz="1200" dirty="0" err="1"/>
              <a:t>Toolan</a:t>
            </a:r>
            <a:r>
              <a:rPr lang="en-US" sz="1200" dirty="0"/>
              <a:t> (Chair Governance)</a:t>
            </a:r>
          </a:p>
          <a:p>
            <a:r>
              <a:rPr lang="en-US" sz="1200" dirty="0" err="1"/>
              <a:t>LtGen</a:t>
            </a:r>
            <a:r>
              <a:rPr lang="en-US" sz="1200" dirty="0"/>
              <a:t> Richard </a:t>
            </a:r>
            <a:r>
              <a:rPr lang="en-US" sz="1200" dirty="0" err="1"/>
              <a:t>Zilmer</a:t>
            </a:r>
            <a:endParaRPr lang="en-US" sz="1200" dirty="0"/>
          </a:p>
          <a:p>
            <a:r>
              <a:rPr lang="en-US" sz="1200" dirty="0" err="1"/>
              <a:t>LtGen</a:t>
            </a:r>
            <a:r>
              <a:rPr lang="en-US" sz="1200" dirty="0"/>
              <a:t> Mark </a:t>
            </a:r>
            <a:r>
              <a:rPr lang="en-US" sz="1200" dirty="0" err="1"/>
              <a:t>Brilakis</a:t>
            </a:r>
            <a:r>
              <a:rPr lang="en-US" sz="1200" dirty="0"/>
              <a:t> </a:t>
            </a:r>
          </a:p>
          <a:p>
            <a:r>
              <a:rPr lang="en-US" sz="1200" dirty="0"/>
              <a:t>Col Todd Ford (Chair Finance)</a:t>
            </a:r>
          </a:p>
          <a:p>
            <a:r>
              <a:rPr lang="en-US" sz="1200" dirty="0"/>
              <a:t>Col Steve Zotti (Chair Futures)</a:t>
            </a:r>
          </a:p>
          <a:p>
            <a:r>
              <a:rPr lang="en-US" sz="1200" dirty="0"/>
              <a:t>Col Will Costantini</a:t>
            </a:r>
          </a:p>
          <a:p>
            <a:r>
              <a:rPr lang="en-US" sz="1200" dirty="0"/>
              <a:t>Col Bob Love</a:t>
            </a:r>
          </a:p>
          <a:p>
            <a:r>
              <a:rPr lang="en-US" sz="1200" dirty="0"/>
              <a:t>Col Emily Swain</a:t>
            </a:r>
          </a:p>
          <a:p>
            <a:r>
              <a:rPr lang="en-US" sz="1200" dirty="0"/>
              <a:t>LtCol Chris Davis</a:t>
            </a:r>
          </a:p>
          <a:p>
            <a:r>
              <a:rPr lang="en-US" sz="1200" dirty="0"/>
              <a:t>LtCol Wendy Garrity</a:t>
            </a:r>
          </a:p>
          <a:p>
            <a:r>
              <a:rPr lang="en-US" sz="1200" dirty="0"/>
              <a:t>LtCol Brian Grana</a:t>
            </a:r>
          </a:p>
          <a:p>
            <a:r>
              <a:rPr lang="en-US" sz="1200" dirty="0" err="1"/>
              <a:t>SgtMaj</a:t>
            </a:r>
            <a:r>
              <a:rPr lang="en-US" sz="1200" dirty="0"/>
              <a:t> Kim Davis</a:t>
            </a:r>
          </a:p>
          <a:p>
            <a:r>
              <a:rPr lang="en-US" sz="1200" dirty="0" err="1"/>
              <a:t>SgtMaj</a:t>
            </a:r>
            <a:r>
              <a:rPr lang="en-US" sz="1200" dirty="0"/>
              <a:t> Robin Fortner</a:t>
            </a:r>
          </a:p>
          <a:p>
            <a:r>
              <a:rPr lang="en-US" sz="1200" dirty="0"/>
              <a:t>Mr Tim O’Hara</a:t>
            </a:r>
          </a:p>
          <a:p>
            <a:r>
              <a:rPr lang="en-US" sz="1200" dirty="0" err="1"/>
              <a:t>Mr</a:t>
            </a:r>
            <a:r>
              <a:rPr lang="en-US" sz="1200" dirty="0"/>
              <a:t> Bryan Wood (Legal Counsel)</a:t>
            </a:r>
          </a:p>
          <a:p>
            <a:r>
              <a:rPr lang="en-US" sz="1200" dirty="0"/>
              <a:t>Mr. Tim </a:t>
            </a:r>
            <a:r>
              <a:rPr lang="en-US" sz="1200" dirty="0" err="1"/>
              <a:t>Eichhorn</a:t>
            </a:r>
            <a:r>
              <a:rPr lang="en-US" sz="1200" dirty="0"/>
              <a:t> </a:t>
            </a:r>
          </a:p>
        </p:txBody>
      </p:sp>
      <p:sp>
        <p:nvSpPr>
          <p:cNvPr id="8" name="TextBox 7">
            <a:extLst>
              <a:ext uri="{FF2B5EF4-FFF2-40B4-BE49-F238E27FC236}">
                <a16:creationId xmlns:a16="http://schemas.microsoft.com/office/drawing/2014/main" id="{CCDE2F2C-AFC3-486B-BFAE-1DC1FF9B8A1F}"/>
              </a:ext>
            </a:extLst>
          </p:cNvPr>
          <p:cNvSpPr txBox="1"/>
          <p:nvPr/>
        </p:nvSpPr>
        <p:spPr>
          <a:xfrm>
            <a:off x="5508739" y="658906"/>
            <a:ext cx="2819400" cy="4216539"/>
          </a:xfrm>
          <a:prstGeom prst="rect">
            <a:avLst/>
          </a:prstGeom>
          <a:noFill/>
        </p:spPr>
        <p:txBody>
          <a:bodyPr wrap="square" rtlCol="0">
            <a:spAutoFit/>
          </a:bodyPr>
          <a:lstStyle/>
          <a:p>
            <a:r>
              <a:rPr lang="en-US" sz="1600" u="sng" dirty="0"/>
              <a:t>Board of Directors (21)</a:t>
            </a:r>
          </a:p>
          <a:p>
            <a:r>
              <a:rPr lang="en-US" sz="1200" dirty="0"/>
              <a:t>LtGen George Flynn (Chairman)</a:t>
            </a:r>
          </a:p>
          <a:p>
            <a:r>
              <a:rPr lang="en-US" sz="1200" dirty="0"/>
              <a:t>LtGen Mark Faulkner (Pres &amp; CEO)</a:t>
            </a:r>
          </a:p>
          <a:p>
            <a:r>
              <a:rPr lang="en-US" sz="1200" dirty="0"/>
              <a:t>Mr Jay Holmes (Vice Chairman)</a:t>
            </a:r>
          </a:p>
          <a:p>
            <a:r>
              <a:rPr lang="en-US" sz="1200" dirty="0" err="1"/>
              <a:t>LtGen</a:t>
            </a:r>
            <a:r>
              <a:rPr lang="en-US" sz="1200" dirty="0"/>
              <a:t> John </a:t>
            </a:r>
            <a:r>
              <a:rPr lang="en-US" sz="1200" dirty="0" err="1"/>
              <a:t>Toolan</a:t>
            </a:r>
            <a:r>
              <a:rPr lang="en-US" sz="1200" dirty="0"/>
              <a:t> (Chair Governance)</a:t>
            </a:r>
          </a:p>
          <a:p>
            <a:r>
              <a:rPr lang="en-US" sz="1200" dirty="0" err="1"/>
              <a:t>LtGen</a:t>
            </a:r>
            <a:r>
              <a:rPr lang="en-US" sz="1200" dirty="0"/>
              <a:t> Richard </a:t>
            </a:r>
            <a:r>
              <a:rPr lang="en-US" sz="1200" dirty="0" err="1"/>
              <a:t>Zilmer</a:t>
            </a:r>
            <a:r>
              <a:rPr lang="en-US" sz="1200" dirty="0"/>
              <a:t> (Chair Futures)</a:t>
            </a:r>
          </a:p>
          <a:p>
            <a:r>
              <a:rPr lang="en-US" sz="1200" dirty="0" err="1"/>
              <a:t>MajGen</a:t>
            </a:r>
            <a:r>
              <a:rPr lang="en-US" sz="1200" dirty="0"/>
              <a:t> Jon Gallinetti</a:t>
            </a:r>
          </a:p>
          <a:p>
            <a:r>
              <a:rPr lang="en-US" sz="1200" dirty="0"/>
              <a:t>Col Todd Ford (Chair Finance)</a:t>
            </a:r>
          </a:p>
          <a:p>
            <a:r>
              <a:rPr lang="en-US" sz="1200" dirty="0"/>
              <a:t>Col Steve </a:t>
            </a:r>
            <a:r>
              <a:rPr lang="en-US" sz="1200" dirty="0" err="1"/>
              <a:t>Zotti</a:t>
            </a:r>
            <a:r>
              <a:rPr lang="en-US" sz="1200" dirty="0"/>
              <a:t> </a:t>
            </a:r>
          </a:p>
          <a:p>
            <a:r>
              <a:rPr lang="en-US" sz="1200" dirty="0"/>
              <a:t>Col Bob Love</a:t>
            </a:r>
          </a:p>
          <a:p>
            <a:r>
              <a:rPr lang="en-US" sz="1200" dirty="0"/>
              <a:t>Col Emily Swain</a:t>
            </a:r>
          </a:p>
          <a:p>
            <a:r>
              <a:rPr lang="en-US" sz="1200" dirty="0"/>
              <a:t>LtCol Chris Davis</a:t>
            </a:r>
          </a:p>
          <a:p>
            <a:r>
              <a:rPr lang="en-US" sz="1200" dirty="0" err="1"/>
              <a:t>LtCol</a:t>
            </a:r>
            <a:r>
              <a:rPr lang="en-US" sz="1200" dirty="0"/>
              <a:t> Alex Heneger</a:t>
            </a:r>
          </a:p>
          <a:p>
            <a:r>
              <a:rPr lang="en-US" sz="1200" dirty="0" err="1"/>
              <a:t>Dr</a:t>
            </a:r>
            <a:r>
              <a:rPr lang="en-US" sz="1200" dirty="0"/>
              <a:t> Susan Johnston Ph.D.</a:t>
            </a:r>
          </a:p>
          <a:p>
            <a:r>
              <a:rPr lang="en-US" sz="1200" dirty="0"/>
              <a:t>Mr Mike Martz</a:t>
            </a:r>
          </a:p>
          <a:p>
            <a:r>
              <a:rPr lang="en-US" sz="1200" dirty="0" err="1"/>
              <a:t>Mr</a:t>
            </a:r>
            <a:r>
              <a:rPr lang="en-US" sz="1200" dirty="0"/>
              <a:t> Kurt Chapman (Chair Development)</a:t>
            </a:r>
          </a:p>
          <a:p>
            <a:r>
              <a:rPr lang="en-US" sz="1200" dirty="0"/>
              <a:t>Mr Chris Bird</a:t>
            </a:r>
          </a:p>
          <a:p>
            <a:r>
              <a:rPr lang="en-US" sz="1200" dirty="0"/>
              <a:t>Mr David Storch </a:t>
            </a:r>
          </a:p>
          <a:p>
            <a:r>
              <a:rPr lang="en-US" sz="1200" dirty="0"/>
              <a:t>Mr Tim O’Hara</a:t>
            </a:r>
          </a:p>
          <a:p>
            <a:r>
              <a:rPr lang="en-US" sz="1200" dirty="0"/>
              <a:t>Mr Bryan Wood (Legal Counsel)</a:t>
            </a:r>
          </a:p>
          <a:p>
            <a:r>
              <a:rPr lang="en-US" sz="1200" dirty="0"/>
              <a:t>Mr. Michael Stocker</a:t>
            </a:r>
          </a:p>
          <a:p>
            <a:r>
              <a:rPr lang="en-US" sz="1200" dirty="0"/>
              <a:t>Mr. Tim </a:t>
            </a:r>
            <a:r>
              <a:rPr lang="en-US" sz="1200" dirty="0" err="1"/>
              <a:t>Eichhorn</a:t>
            </a:r>
            <a:endParaRPr lang="en-US" sz="1200" dirty="0"/>
          </a:p>
        </p:txBody>
      </p:sp>
    </p:spTree>
    <p:extLst>
      <p:ext uri="{BB962C8B-B14F-4D97-AF65-F5344CB8AC3E}">
        <p14:creationId xmlns:p14="http://schemas.microsoft.com/office/powerpoint/2010/main" val="3913841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5C3D1F8-002A-47E3-97A1-C6774553AA60}" type="slidenum">
              <a:rPr lang="en-US" smtClean="0"/>
              <a:t>2</a:t>
            </a:fld>
            <a:endParaRPr lang="en-US" dirty="0"/>
          </a:p>
        </p:txBody>
      </p:sp>
      <p:sp>
        <p:nvSpPr>
          <p:cNvPr id="4" name="TextBox 1"/>
          <p:cNvSpPr txBox="1">
            <a:spLocks noChangeArrowheads="1"/>
          </p:cNvSpPr>
          <p:nvPr/>
        </p:nvSpPr>
        <p:spPr bwMode="auto">
          <a:xfrm>
            <a:off x="212694" y="304800"/>
            <a:ext cx="8718612" cy="29854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6" charset="0"/>
                <a:cs typeface="Times New Roman" pitchFamily="-16" charset="0"/>
              </a:defRPr>
            </a:lvl1pPr>
            <a:lvl2pPr marL="742950" indent="-285750" eaLnBrk="0" hangingPunct="0">
              <a:defRPr sz="2400">
                <a:solidFill>
                  <a:schemeClr val="tx1"/>
                </a:solidFill>
                <a:latin typeface="Times New Roman" pitchFamily="-16" charset="0"/>
                <a:cs typeface="Times New Roman" pitchFamily="-16" charset="0"/>
              </a:defRPr>
            </a:lvl2pPr>
            <a:lvl3pPr marL="1143000" indent="-228600" eaLnBrk="0" hangingPunct="0">
              <a:defRPr sz="2400">
                <a:solidFill>
                  <a:schemeClr val="tx1"/>
                </a:solidFill>
                <a:latin typeface="Times New Roman" pitchFamily="-16" charset="0"/>
                <a:cs typeface="Times New Roman" pitchFamily="-16" charset="0"/>
              </a:defRPr>
            </a:lvl3pPr>
            <a:lvl4pPr marL="1600200" indent="-228600" eaLnBrk="0" hangingPunct="0">
              <a:defRPr sz="2400">
                <a:solidFill>
                  <a:schemeClr val="tx1"/>
                </a:solidFill>
                <a:latin typeface="Times New Roman" pitchFamily="-16" charset="0"/>
                <a:cs typeface="Times New Roman" pitchFamily="-16" charset="0"/>
              </a:defRPr>
            </a:lvl4pPr>
            <a:lvl5pPr marL="2057400" indent="-228600" eaLnBrk="0" hangingPunct="0">
              <a:defRPr sz="2400">
                <a:solidFill>
                  <a:schemeClr val="tx1"/>
                </a:solidFill>
                <a:latin typeface="Times New Roman" pitchFamily="-16" charset="0"/>
                <a:cs typeface="Times New Roman" pitchFamily="-16" charset="0"/>
              </a:defRPr>
            </a:lvl5pPr>
            <a:lvl6pPr marL="25146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6pPr>
            <a:lvl7pPr marL="29718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7pPr>
            <a:lvl8pPr marL="34290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8pPr>
            <a:lvl9pPr marL="38862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9pPr>
          </a:lstStyle>
          <a:p>
            <a:pPr algn="ctr"/>
            <a:r>
              <a:rPr lang="en-US" sz="3200" b="1" dirty="0">
                <a:latin typeface="Arial" charset="0"/>
                <a:ea typeface="Geneva" pitchFamily="-16" charset="-128"/>
              </a:rPr>
              <a:t>MCA Agenda</a:t>
            </a:r>
          </a:p>
          <a:p>
            <a:pPr algn="ctr"/>
            <a:r>
              <a:rPr lang="en-US" sz="1400" b="1" dirty="0">
                <a:latin typeface="Arial" charset="0"/>
                <a:ea typeface="Geneva" pitchFamily="-16" charset="-128"/>
              </a:rPr>
              <a:t>10 – 11 Aug 2021</a:t>
            </a:r>
            <a:endParaRPr lang="en-US" sz="1200" b="1" dirty="0">
              <a:latin typeface="Arial" charset="0"/>
              <a:ea typeface="Geneva" pitchFamily="-16" charset="-128"/>
            </a:endParaRPr>
          </a:p>
          <a:p>
            <a:pPr algn="ctr"/>
            <a:endParaRPr lang="en-US" sz="1400" b="1" dirty="0">
              <a:latin typeface="Arial" charset="0"/>
              <a:ea typeface="Geneva" pitchFamily="-16" charset="-128"/>
            </a:endParaRPr>
          </a:p>
          <a:p>
            <a:pPr marL="285750" indent="-285750">
              <a:buFont typeface="Wingdings" panose="05000000000000000000" pitchFamily="2" charset="2"/>
              <a:buChar char="q"/>
            </a:pPr>
            <a:endParaRPr lang="en-US" sz="1600" b="1" dirty="0">
              <a:latin typeface="Arial" charset="0"/>
              <a:ea typeface="Geneva" pitchFamily="-16" charset="-128"/>
            </a:endParaRPr>
          </a:p>
          <a:p>
            <a:pPr marL="285750" indent="-285750">
              <a:buFont typeface="Wingdings" panose="05000000000000000000" pitchFamily="2" charset="2"/>
              <a:buChar char="q"/>
            </a:pPr>
            <a:r>
              <a:rPr lang="en-US" sz="1600" b="1" dirty="0">
                <a:latin typeface="Arial" charset="0"/>
                <a:ea typeface="Geneva" pitchFamily="-16" charset="-128"/>
              </a:rPr>
              <a:t>Board Succession Planning (Update)</a:t>
            </a:r>
          </a:p>
          <a:p>
            <a:pPr marL="285750" indent="-285750">
              <a:buFont typeface="Wingdings" panose="05000000000000000000" pitchFamily="2" charset="2"/>
              <a:buChar char="q"/>
            </a:pPr>
            <a:endParaRPr lang="en-US" sz="1600" b="1" dirty="0">
              <a:latin typeface="Arial" charset="0"/>
              <a:ea typeface="Geneva" pitchFamily="-16" charset="-128"/>
            </a:endParaRPr>
          </a:p>
          <a:p>
            <a:pPr marL="285750" indent="-285750">
              <a:buFont typeface="Wingdings" panose="05000000000000000000" pitchFamily="2" charset="2"/>
              <a:buChar char="q"/>
            </a:pPr>
            <a:r>
              <a:rPr lang="en-US" sz="1600" b="1" dirty="0">
                <a:latin typeface="Arial" charset="0"/>
                <a:ea typeface="Geneva" pitchFamily="-16" charset="-128"/>
              </a:rPr>
              <a:t>New MCA Board Chairman Selection</a:t>
            </a:r>
          </a:p>
          <a:p>
            <a:endParaRPr lang="en-US" sz="1600" b="1" dirty="0">
              <a:latin typeface="Arial" charset="0"/>
              <a:ea typeface="Geneva" pitchFamily="-16" charset="-128"/>
            </a:endParaRPr>
          </a:p>
          <a:p>
            <a:pPr marL="285750" indent="-285750">
              <a:buFont typeface="Wingdings" panose="05000000000000000000" pitchFamily="2" charset="2"/>
              <a:buChar char="q"/>
            </a:pPr>
            <a:r>
              <a:rPr lang="en-US" sz="1600" b="1" dirty="0">
                <a:latin typeface="Arial" charset="0"/>
                <a:ea typeface="Geneva" pitchFamily="-16" charset="-128"/>
              </a:rPr>
              <a:t>New Board Member Election Slate </a:t>
            </a:r>
          </a:p>
          <a:p>
            <a:pPr marL="285750" indent="-285750">
              <a:buFont typeface="Wingdings" panose="05000000000000000000" pitchFamily="2" charset="2"/>
              <a:buChar char="q"/>
            </a:pPr>
            <a:endParaRPr lang="en-US" sz="1600" b="1" dirty="0">
              <a:latin typeface="Arial" charset="0"/>
              <a:ea typeface="Geneva" pitchFamily="-16" charset="-128"/>
            </a:endParaRPr>
          </a:p>
          <a:p>
            <a:pPr marL="285750" indent="-285750">
              <a:buFont typeface="Wingdings" panose="05000000000000000000" pitchFamily="2" charset="2"/>
              <a:buChar char="q"/>
            </a:pPr>
            <a:endParaRPr lang="en-US" sz="1600" b="1" dirty="0">
              <a:latin typeface="Arial" charset="0"/>
              <a:ea typeface="Geneva" pitchFamily="-16" charset="-128"/>
            </a:endParaRPr>
          </a:p>
        </p:txBody>
      </p:sp>
    </p:spTree>
    <p:extLst>
      <p:ext uri="{BB962C8B-B14F-4D97-AF65-F5344CB8AC3E}">
        <p14:creationId xmlns:p14="http://schemas.microsoft.com/office/powerpoint/2010/main" val="3862063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5C3D1F8-002A-47E3-97A1-C6774553AA60}" type="slidenum">
              <a:rPr lang="en-US" smtClean="0"/>
              <a:t>3</a:t>
            </a:fld>
            <a:endParaRPr lang="en-US" dirty="0"/>
          </a:p>
        </p:txBody>
      </p:sp>
      <p:sp>
        <p:nvSpPr>
          <p:cNvPr id="7" name="TextBox 1">
            <a:extLst>
              <a:ext uri="{FF2B5EF4-FFF2-40B4-BE49-F238E27FC236}">
                <a16:creationId xmlns:a16="http://schemas.microsoft.com/office/drawing/2014/main" id="{4E9088F6-2A95-4FF6-B1C5-3AE9D75990BA}"/>
              </a:ext>
            </a:extLst>
          </p:cNvPr>
          <p:cNvSpPr txBox="1">
            <a:spLocks noChangeArrowheads="1"/>
          </p:cNvSpPr>
          <p:nvPr/>
        </p:nvSpPr>
        <p:spPr bwMode="auto">
          <a:xfrm>
            <a:off x="212694" y="304800"/>
            <a:ext cx="8718612" cy="42165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6" charset="0"/>
                <a:cs typeface="Times New Roman" pitchFamily="-16" charset="0"/>
              </a:defRPr>
            </a:lvl1pPr>
            <a:lvl2pPr marL="742950" indent="-285750" eaLnBrk="0" hangingPunct="0">
              <a:defRPr sz="2400">
                <a:solidFill>
                  <a:schemeClr val="tx1"/>
                </a:solidFill>
                <a:latin typeface="Times New Roman" pitchFamily="-16" charset="0"/>
                <a:cs typeface="Times New Roman" pitchFamily="-16" charset="0"/>
              </a:defRPr>
            </a:lvl2pPr>
            <a:lvl3pPr marL="1143000" indent="-228600" eaLnBrk="0" hangingPunct="0">
              <a:defRPr sz="2400">
                <a:solidFill>
                  <a:schemeClr val="tx1"/>
                </a:solidFill>
                <a:latin typeface="Times New Roman" pitchFamily="-16" charset="0"/>
                <a:cs typeface="Times New Roman" pitchFamily="-16" charset="0"/>
              </a:defRPr>
            </a:lvl3pPr>
            <a:lvl4pPr marL="1600200" indent="-228600" eaLnBrk="0" hangingPunct="0">
              <a:defRPr sz="2400">
                <a:solidFill>
                  <a:schemeClr val="tx1"/>
                </a:solidFill>
                <a:latin typeface="Times New Roman" pitchFamily="-16" charset="0"/>
                <a:cs typeface="Times New Roman" pitchFamily="-16" charset="0"/>
              </a:defRPr>
            </a:lvl4pPr>
            <a:lvl5pPr marL="2057400" indent="-228600" eaLnBrk="0" hangingPunct="0">
              <a:defRPr sz="2400">
                <a:solidFill>
                  <a:schemeClr val="tx1"/>
                </a:solidFill>
                <a:latin typeface="Times New Roman" pitchFamily="-16" charset="0"/>
                <a:cs typeface="Times New Roman" pitchFamily="-16" charset="0"/>
              </a:defRPr>
            </a:lvl5pPr>
            <a:lvl6pPr marL="25146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6pPr>
            <a:lvl7pPr marL="29718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7pPr>
            <a:lvl8pPr marL="34290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8pPr>
            <a:lvl9pPr marL="38862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9pPr>
          </a:lstStyle>
          <a:p>
            <a:pPr algn="ctr"/>
            <a:r>
              <a:rPr lang="en-US" sz="3200" b="1" dirty="0">
                <a:latin typeface="Arial" charset="0"/>
                <a:ea typeface="Geneva" pitchFamily="-16" charset="-128"/>
              </a:rPr>
              <a:t>Board Succession Planning</a:t>
            </a:r>
          </a:p>
          <a:p>
            <a:pPr algn="ctr"/>
            <a:r>
              <a:rPr lang="en-US" sz="1800" b="1" dirty="0">
                <a:latin typeface="Arial" charset="0"/>
                <a:ea typeface="Geneva" pitchFamily="-16" charset="-128"/>
              </a:rPr>
              <a:t>10-11 Aug 2021</a:t>
            </a:r>
          </a:p>
          <a:p>
            <a:endParaRPr lang="en-US" sz="1800" b="1" dirty="0">
              <a:latin typeface="Arial" charset="0"/>
              <a:ea typeface="Geneva" pitchFamily="-16" charset="-128"/>
            </a:endParaRPr>
          </a:p>
          <a:p>
            <a:r>
              <a:rPr lang="en-US" sz="2000" b="1" dirty="0">
                <a:latin typeface="Arial" charset="0"/>
                <a:ea typeface="Geneva" pitchFamily="-16" charset="-128"/>
              </a:rPr>
              <a:t>Serving 2</a:t>
            </a:r>
            <a:r>
              <a:rPr lang="en-US" sz="2000" b="1" baseline="30000" dirty="0">
                <a:latin typeface="Arial" charset="0"/>
                <a:ea typeface="Geneva" pitchFamily="-16" charset="-128"/>
              </a:rPr>
              <a:t>nd</a:t>
            </a:r>
            <a:r>
              <a:rPr lang="en-US" sz="2000" b="1" dirty="0">
                <a:latin typeface="Arial" charset="0"/>
                <a:ea typeface="Geneva" pitchFamily="-16" charset="-128"/>
              </a:rPr>
              <a:t> Term (3 Year):</a:t>
            </a:r>
          </a:p>
          <a:p>
            <a:pPr marL="285750" indent="-285750">
              <a:lnSpc>
                <a:spcPct val="200000"/>
              </a:lnSpc>
              <a:buFont typeface="Wingdings" panose="05000000000000000000" pitchFamily="2" charset="2"/>
              <a:buChar char="q"/>
            </a:pPr>
            <a:r>
              <a:rPr lang="en-US" sz="1800" dirty="0" err="1">
                <a:latin typeface="Arial" charset="0"/>
                <a:ea typeface="Geneva" pitchFamily="-16" charset="-128"/>
              </a:rPr>
              <a:t>LtGen</a:t>
            </a:r>
            <a:r>
              <a:rPr lang="en-US" sz="1800" dirty="0">
                <a:latin typeface="Arial" charset="0"/>
                <a:ea typeface="Geneva" pitchFamily="-16" charset="-128"/>
              </a:rPr>
              <a:t> John </a:t>
            </a:r>
            <a:r>
              <a:rPr lang="en-US" sz="1800" dirty="0" err="1">
                <a:latin typeface="Arial" charset="0"/>
                <a:ea typeface="Geneva" pitchFamily="-16" charset="-128"/>
              </a:rPr>
              <a:t>Toolan</a:t>
            </a:r>
            <a:r>
              <a:rPr lang="en-US" sz="1800" dirty="0">
                <a:latin typeface="Arial" charset="0"/>
                <a:ea typeface="Geneva" pitchFamily="-16" charset="-128"/>
              </a:rPr>
              <a:t> (</a:t>
            </a:r>
            <a:r>
              <a:rPr lang="en-US" sz="1800" dirty="0" err="1">
                <a:latin typeface="Arial" charset="0"/>
                <a:ea typeface="Geneva" pitchFamily="-16" charset="-128"/>
              </a:rPr>
              <a:t>BoG</a:t>
            </a:r>
            <a:r>
              <a:rPr lang="en-US" sz="1800" dirty="0">
                <a:latin typeface="Arial" charset="0"/>
                <a:ea typeface="Geneva" pitchFamily="-16" charset="-128"/>
              </a:rPr>
              <a:t> &amp; </a:t>
            </a:r>
            <a:r>
              <a:rPr lang="en-US" sz="1800" dirty="0" err="1">
                <a:latin typeface="Arial" charset="0"/>
                <a:ea typeface="Geneva" pitchFamily="-16" charset="-128"/>
              </a:rPr>
              <a:t>BoD</a:t>
            </a:r>
            <a:r>
              <a:rPr lang="en-US" sz="1800" dirty="0">
                <a:latin typeface="Arial" charset="0"/>
                <a:ea typeface="Geneva" pitchFamily="-16" charset="-128"/>
              </a:rPr>
              <a:t>) will serve 2</a:t>
            </a:r>
            <a:r>
              <a:rPr lang="en-US" sz="1800" baseline="30000" dirty="0">
                <a:latin typeface="Arial" charset="0"/>
                <a:ea typeface="Geneva" pitchFamily="-16" charset="-128"/>
              </a:rPr>
              <a:t>nd</a:t>
            </a:r>
            <a:r>
              <a:rPr lang="en-US" sz="1800" dirty="0">
                <a:latin typeface="Arial" charset="0"/>
                <a:ea typeface="Geneva" pitchFamily="-16" charset="-128"/>
              </a:rPr>
              <a:t> term  </a:t>
            </a:r>
            <a:r>
              <a:rPr lang="en-US" sz="1800" b="1" dirty="0">
                <a:solidFill>
                  <a:srgbClr val="00B050"/>
                </a:solidFill>
                <a:latin typeface="Arial" charset="0"/>
                <a:ea typeface="Geneva" pitchFamily="-16" charset="-128"/>
              </a:rPr>
              <a:t>(Dec 2024)</a:t>
            </a:r>
          </a:p>
          <a:p>
            <a:pPr marL="285750" indent="-285750">
              <a:lnSpc>
                <a:spcPct val="200000"/>
              </a:lnSpc>
              <a:buFont typeface="Wingdings" panose="05000000000000000000" pitchFamily="2" charset="2"/>
              <a:buChar char="q"/>
            </a:pPr>
            <a:r>
              <a:rPr lang="en-US" sz="1800" dirty="0">
                <a:latin typeface="Arial" charset="0"/>
                <a:ea typeface="Geneva" pitchFamily="-16" charset="-128"/>
              </a:rPr>
              <a:t>Emily Swain (</a:t>
            </a:r>
            <a:r>
              <a:rPr lang="en-US" sz="1800" dirty="0" err="1">
                <a:latin typeface="Arial" charset="0"/>
                <a:ea typeface="Geneva" pitchFamily="-16" charset="-128"/>
              </a:rPr>
              <a:t>BoG</a:t>
            </a:r>
            <a:r>
              <a:rPr lang="en-US" sz="1800" dirty="0">
                <a:latin typeface="Arial" charset="0"/>
                <a:ea typeface="Geneva" pitchFamily="-16" charset="-128"/>
              </a:rPr>
              <a:t> &amp; </a:t>
            </a:r>
            <a:r>
              <a:rPr lang="en-US" sz="1800" dirty="0" err="1">
                <a:latin typeface="Arial" charset="0"/>
                <a:ea typeface="Geneva" pitchFamily="-16" charset="-128"/>
              </a:rPr>
              <a:t>BoD</a:t>
            </a:r>
            <a:r>
              <a:rPr lang="en-US" sz="1800" dirty="0">
                <a:latin typeface="Arial" charset="0"/>
                <a:ea typeface="Geneva" pitchFamily="-16" charset="-128"/>
              </a:rPr>
              <a:t>) will serve 2</a:t>
            </a:r>
            <a:r>
              <a:rPr lang="en-US" sz="1800" baseline="30000" dirty="0">
                <a:latin typeface="Arial" charset="0"/>
                <a:ea typeface="Geneva" pitchFamily="-16" charset="-128"/>
              </a:rPr>
              <a:t>nd</a:t>
            </a:r>
            <a:r>
              <a:rPr lang="en-US" sz="1800" dirty="0">
                <a:latin typeface="Arial" charset="0"/>
                <a:ea typeface="Geneva" pitchFamily="-16" charset="-128"/>
              </a:rPr>
              <a:t> term </a:t>
            </a:r>
            <a:r>
              <a:rPr lang="en-US" sz="1800" b="1" dirty="0">
                <a:solidFill>
                  <a:srgbClr val="00B050"/>
                </a:solidFill>
                <a:latin typeface="Arial" charset="0"/>
                <a:ea typeface="Geneva" pitchFamily="-16" charset="-128"/>
              </a:rPr>
              <a:t>(Dec 2024)</a:t>
            </a:r>
          </a:p>
          <a:p>
            <a:pPr marL="285750" indent="-285750">
              <a:lnSpc>
                <a:spcPct val="200000"/>
              </a:lnSpc>
              <a:buFont typeface="Wingdings" panose="05000000000000000000" pitchFamily="2" charset="2"/>
              <a:buChar char="q"/>
            </a:pPr>
            <a:r>
              <a:rPr lang="en-US" sz="1800" dirty="0">
                <a:latin typeface="Arial" charset="0"/>
                <a:ea typeface="Geneva" pitchFamily="-16" charset="-128"/>
              </a:rPr>
              <a:t>Tim O’Hara (</a:t>
            </a:r>
            <a:r>
              <a:rPr lang="en-US" sz="1800" dirty="0" err="1">
                <a:latin typeface="Arial" charset="0"/>
                <a:ea typeface="Geneva" pitchFamily="-16" charset="-128"/>
              </a:rPr>
              <a:t>BoG</a:t>
            </a:r>
            <a:r>
              <a:rPr lang="en-US" sz="1800" dirty="0">
                <a:latin typeface="Arial" charset="0"/>
                <a:ea typeface="Geneva" pitchFamily="-16" charset="-128"/>
              </a:rPr>
              <a:t> &amp; </a:t>
            </a:r>
            <a:r>
              <a:rPr lang="en-US" sz="1800" dirty="0" err="1">
                <a:latin typeface="Arial" charset="0"/>
                <a:ea typeface="Geneva" pitchFamily="-16" charset="-128"/>
              </a:rPr>
              <a:t>BoD</a:t>
            </a:r>
            <a:r>
              <a:rPr lang="en-US" sz="1800" dirty="0">
                <a:latin typeface="Arial" charset="0"/>
                <a:ea typeface="Geneva" pitchFamily="-16" charset="-128"/>
              </a:rPr>
              <a:t>) will serve 2</a:t>
            </a:r>
            <a:r>
              <a:rPr lang="en-US" sz="1800" baseline="30000" dirty="0">
                <a:latin typeface="Arial" charset="0"/>
                <a:ea typeface="Geneva" pitchFamily="-16" charset="-128"/>
              </a:rPr>
              <a:t>nd</a:t>
            </a:r>
            <a:r>
              <a:rPr lang="en-US" sz="1800" dirty="0">
                <a:latin typeface="Arial" charset="0"/>
                <a:ea typeface="Geneva" pitchFamily="-16" charset="-128"/>
              </a:rPr>
              <a:t> term  </a:t>
            </a:r>
            <a:r>
              <a:rPr lang="en-US" sz="1800" b="1" dirty="0">
                <a:solidFill>
                  <a:srgbClr val="00B050"/>
                </a:solidFill>
                <a:latin typeface="Arial" charset="0"/>
                <a:ea typeface="Geneva" pitchFamily="-16" charset="-128"/>
              </a:rPr>
              <a:t>(Dec 2024)</a:t>
            </a:r>
          </a:p>
          <a:p>
            <a:pPr>
              <a:lnSpc>
                <a:spcPct val="200000"/>
              </a:lnSpc>
            </a:pPr>
            <a:endParaRPr lang="en-US" sz="1800" b="1" dirty="0">
              <a:latin typeface="Arial" charset="0"/>
              <a:ea typeface="Geneva" pitchFamily="-16" charset="-128"/>
            </a:endParaRPr>
          </a:p>
          <a:p>
            <a:endParaRPr lang="en-US" sz="1800" dirty="0">
              <a:latin typeface="Arial" charset="0"/>
              <a:ea typeface="Geneva" pitchFamily="-16" charset="-128"/>
            </a:endParaRPr>
          </a:p>
          <a:p>
            <a:pPr marL="285750" indent="-285750">
              <a:buFont typeface="Wingdings" panose="05000000000000000000" pitchFamily="2" charset="2"/>
              <a:buChar char="q"/>
            </a:pPr>
            <a:endParaRPr lang="en-US" sz="1800" dirty="0">
              <a:latin typeface="Arial" charset="0"/>
              <a:ea typeface="Geneva" pitchFamily="-16" charset="-128"/>
            </a:endParaRPr>
          </a:p>
        </p:txBody>
      </p:sp>
    </p:spTree>
    <p:extLst>
      <p:ext uri="{BB962C8B-B14F-4D97-AF65-F5344CB8AC3E}">
        <p14:creationId xmlns:p14="http://schemas.microsoft.com/office/powerpoint/2010/main" val="2149465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5C3D1F8-002A-47E3-97A1-C6774553AA60}" type="slidenum">
              <a:rPr lang="en-US" smtClean="0"/>
              <a:t>4</a:t>
            </a:fld>
            <a:endParaRPr lang="en-US" dirty="0"/>
          </a:p>
        </p:txBody>
      </p:sp>
      <p:sp>
        <p:nvSpPr>
          <p:cNvPr id="7" name="TextBox 1">
            <a:extLst>
              <a:ext uri="{FF2B5EF4-FFF2-40B4-BE49-F238E27FC236}">
                <a16:creationId xmlns:a16="http://schemas.microsoft.com/office/drawing/2014/main" id="{4E9088F6-2A95-4FF6-B1C5-3AE9D75990BA}"/>
              </a:ext>
            </a:extLst>
          </p:cNvPr>
          <p:cNvSpPr txBox="1">
            <a:spLocks noChangeArrowheads="1"/>
          </p:cNvSpPr>
          <p:nvPr/>
        </p:nvSpPr>
        <p:spPr bwMode="auto">
          <a:xfrm>
            <a:off x="330138" y="0"/>
            <a:ext cx="8718612" cy="64325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6" charset="0"/>
                <a:cs typeface="Times New Roman" pitchFamily="-16" charset="0"/>
              </a:defRPr>
            </a:lvl1pPr>
            <a:lvl2pPr marL="742950" indent="-285750" eaLnBrk="0" hangingPunct="0">
              <a:defRPr sz="2400">
                <a:solidFill>
                  <a:schemeClr val="tx1"/>
                </a:solidFill>
                <a:latin typeface="Times New Roman" pitchFamily="-16" charset="0"/>
                <a:cs typeface="Times New Roman" pitchFamily="-16" charset="0"/>
              </a:defRPr>
            </a:lvl2pPr>
            <a:lvl3pPr marL="1143000" indent="-228600" eaLnBrk="0" hangingPunct="0">
              <a:defRPr sz="2400">
                <a:solidFill>
                  <a:schemeClr val="tx1"/>
                </a:solidFill>
                <a:latin typeface="Times New Roman" pitchFamily="-16" charset="0"/>
                <a:cs typeface="Times New Roman" pitchFamily="-16" charset="0"/>
              </a:defRPr>
            </a:lvl3pPr>
            <a:lvl4pPr marL="1600200" indent="-228600" eaLnBrk="0" hangingPunct="0">
              <a:defRPr sz="2400">
                <a:solidFill>
                  <a:schemeClr val="tx1"/>
                </a:solidFill>
                <a:latin typeface="Times New Roman" pitchFamily="-16" charset="0"/>
                <a:cs typeface="Times New Roman" pitchFamily="-16" charset="0"/>
              </a:defRPr>
            </a:lvl4pPr>
            <a:lvl5pPr marL="2057400" indent="-228600" eaLnBrk="0" hangingPunct="0">
              <a:defRPr sz="2400">
                <a:solidFill>
                  <a:schemeClr val="tx1"/>
                </a:solidFill>
                <a:latin typeface="Times New Roman" pitchFamily="-16" charset="0"/>
                <a:cs typeface="Times New Roman" pitchFamily="-16" charset="0"/>
              </a:defRPr>
            </a:lvl5pPr>
            <a:lvl6pPr marL="25146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6pPr>
            <a:lvl7pPr marL="29718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7pPr>
            <a:lvl8pPr marL="34290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8pPr>
            <a:lvl9pPr marL="38862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9pPr>
          </a:lstStyle>
          <a:p>
            <a:pPr algn="ctr"/>
            <a:r>
              <a:rPr lang="en-US" sz="3200" b="1" dirty="0">
                <a:latin typeface="Arial" charset="0"/>
                <a:ea typeface="Geneva" pitchFamily="-16" charset="-128"/>
              </a:rPr>
              <a:t>Board Succession Planning</a:t>
            </a:r>
          </a:p>
          <a:p>
            <a:pPr algn="ctr"/>
            <a:r>
              <a:rPr lang="en-US" sz="1800" b="1" dirty="0">
                <a:latin typeface="Arial" charset="0"/>
                <a:ea typeface="Geneva" pitchFamily="-16" charset="-128"/>
              </a:rPr>
              <a:t>10-11 Aug 2021</a:t>
            </a:r>
          </a:p>
          <a:p>
            <a:endParaRPr lang="en-US" sz="1800" b="1" dirty="0">
              <a:latin typeface="Arial" charset="0"/>
              <a:ea typeface="Geneva" pitchFamily="-16" charset="-128"/>
            </a:endParaRPr>
          </a:p>
          <a:p>
            <a:r>
              <a:rPr lang="en-US" sz="2000" b="1" dirty="0">
                <a:latin typeface="Arial" charset="0"/>
                <a:ea typeface="Geneva" pitchFamily="-16" charset="-128"/>
              </a:rPr>
              <a:t>Extending</a:t>
            </a:r>
            <a:r>
              <a:rPr lang="en-US" sz="1800" b="1" dirty="0">
                <a:latin typeface="Arial" charset="0"/>
                <a:ea typeface="Geneva" pitchFamily="-16" charset="-128"/>
              </a:rPr>
              <a:t>:</a:t>
            </a:r>
            <a:endParaRPr lang="en-US" sz="1200" b="1" dirty="0">
              <a:latin typeface="Arial" charset="0"/>
              <a:ea typeface="Geneva" pitchFamily="-16" charset="-128"/>
            </a:endParaRPr>
          </a:p>
          <a:p>
            <a:pPr marL="285750" indent="-285750">
              <a:lnSpc>
                <a:spcPct val="200000"/>
              </a:lnSpc>
              <a:buFont typeface="Wingdings" panose="05000000000000000000" pitchFamily="2" charset="2"/>
              <a:buChar char="q"/>
            </a:pPr>
            <a:r>
              <a:rPr lang="en-US" sz="1800" dirty="0">
                <a:latin typeface="Arial" charset="0"/>
                <a:ea typeface="Geneva" pitchFamily="-16" charset="-128"/>
              </a:rPr>
              <a:t>Jay Holmes (</a:t>
            </a:r>
            <a:r>
              <a:rPr lang="en-US" sz="1800" dirty="0" err="1">
                <a:latin typeface="Arial" charset="0"/>
                <a:ea typeface="Geneva" pitchFamily="-16" charset="-128"/>
              </a:rPr>
              <a:t>BoG</a:t>
            </a:r>
            <a:r>
              <a:rPr lang="en-US" sz="1800" dirty="0">
                <a:latin typeface="Arial" charset="0"/>
                <a:ea typeface="Geneva" pitchFamily="-16" charset="-128"/>
              </a:rPr>
              <a:t> &amp; </a:t>
            </a:r>
            <a:r>
              <a:rPr lang="en-US" sz="1800" dirty="0" err="1">
                <a:latin typeface="Arial" charset="0"/>
                <a:ea typeface="Geneva" pitchFamily="-16" charset="-128"/>
              </a:rPr>
              <a:t>BoD</a:t>
            </a:r>
            <a:r>
              <a:rPr lang="en-US" sz="1800" dirty="0">
                <a:latin typeface="Arial" charset="0"/>
                <a:ea typeface="Geneva" pitchFamily="-16" charset="-128"/>
              </a:rPr>
              <a:t>) Extending (1) year after many terms </a:t>
            </a:r>
            <a:r>
              <a:rPr lang="en-US" sz="1800" b="1" dirty="0">
                <a:solidFill>
                  <a:srgbClr val="00B050"/>
                </a:solidFill>
                <a:latin typeface="Arial" charset="0"/>
                <a:ea typeface="Geneva" pitchFamily="-16" charset="-128"/>
              </a:rPr>
              <a:t>(Dec 2022)</a:t>
            </a:r>
          </a:p>
          <a:p>
            <a:pPr marL="1028700" lvl="1">
              <a:lnSpc>
                <a:spcPct val="200000"/>
              </a:lnSpc>
              <a:buFont typeface="Wingdings" panose="05000000000000000000" pitchFamily="2" charset="2"/>
              <a:buChar char="§"/>
            </a:pPr>
            <a:r>
              <a:rPr lang="en-US" sz="1800" i="1" dirty="0">
                <a:latin typeface="Arial" charset="0"/>
                <a:ea typeface="Geneva" pitchFamily="-16" charset="-128"/>
              </a:rPr>
              <a:t>Serves as the Vice Chairman of Board</a:t>
            </a:r>
          </a:p>
          <a:p>
            <a:pPr marL="285750" indent="-285750">
              <a:lnSpc>
                <a:spcPct val="200000"/>
              </a:lnSpc>
              <a:buFont typeface="Wingdings" panose="05000000000000000000" pitchFamily="2" charset="2"/>
              <a:buChar char="q"/>
            </a:pPr>
            <a:r>
              <a:rPr lang="en-US" sz="1800" dirty="0">
                <a:latin typeface="Arial" charset="0"/>
                <a:ea typeface="Geneva" pitchFamily="-16" charset="-128"/>
              </a:rPr>
              <a:t>Kurt Chapman (</a:t>
            </a:r>
            <a:r>
              <a:rPr lang="en-US" sz="1800" dirty="0" err="1">
                <a:latin typeface="Arial" charset="0"/>
                <a:ea typeface="Geneva" pitchFamily="-16" charset="-128"/>
              </a:rPr>
              <a:t>BoD</a:t>
            </a:r>
            <a:r>
              <a:rPr lang="en-US" sz="1800" dirty="0">
                <a:latin typeface="Arial" charset="0"/>
                <a:ea typeface="Geneva" pitchFamily="-16" charset="-128"/>
              </a:rPr>
              <a:t>) Extending (1) year after two (2) terms </a:t>
            </a:r>
            <a:r>
              <a:rPr lang="en-US" sz="1800" b="1" dirty="0">
                <a:solidFill>
                  <a:srgbClr val="00B050"/>
                </a:solidFill>
                <a:latin typeface="Arial" charset="0"/>
                <a:ea typeface="Geneva" pitchFamily="-16" charset="-128"/>
              </a:rPr>
              <a:t>(Dec 2022)</a:t>
            </a:r>
          </a:p>
          <a:p>
            <a:pPr marL="1028700" lvl="1">
              <a:lnSpc>
                <a:spcPct val="200000"/>
              </a:lnSpc>
              <a:buFont typeface="Wingdings" panose="05000000000000000000" pitchFamily="2" charset="2"/>
              <a:buChar char="§"/>
            </a:pPr>
            <a:r>
              <a:rPr lang="en-US" sz="1800" i="1" dirty="0">
                <a:latin typeface="Arial" charset="0"/>
                <a:ea typeface="Geneva" pitchFamily="-16" charset="-128"/>
              </a:rPr>
              <a:t>Serves as the Chairman of the Development Committee</a:t>
            </a:r>
          </a:p>
          <a:p>
            <a:pPr marL="285750" indent="-285750">
              <a:lnSpc>
                <a:spcPct val="200000"/>
              </a:lnSpc>
              <a:buFont typeface="Wingdings" panose="05000000000000000000" pitchFamily="2" charset="2"/>
              <a:buChar char="q"/>
            </a:pPr>
            <a:r>
              <a:rPr lang="en-US" sz="1800" dirty="0">
                <a:latin typeface="Arial" charset="0"/>
                <a:ea typeface="Geneva" pitchFamily="-16" charset="-128"/>
              </a:rPr>
              <a:t>Brian Grana (</a:t>
            </a:r>
            <a:r>
              <a:rPr lang="en-US" sz="1800" dirty="0" err="1">
                <a:latin typeface="Arial" charset="0"/>
                <a:ea typeface="Geneva" pitchFamily="-16" charset="-128"/>
              </a:rPr>
              <a:t>BoG</a:t>
            </a:r>
            <a:r>
              <a:rPr lang="en-US" sz="1800" dirty="0">
                <a:latin typeface="Arial" charset="0"/>
                <a:ea typeface="Geneva" pitchFamily="-16" charset="-128"/>
              </a:rPr>
              <a:t>) Extending (1) year after two (2) terms  </a:t>
            </a:r>
            <a:r>
              <a:rPr lang="en-US" sz="1800" b="1" dirty="0">
                <a:solidFill>
                  <a:srgbClr val="00B050"/>
                </a:solidFill>
                <a:latin typeface="Arial" charset="0"/>
                <a:ea typeface="Geneva" pitchFamily="-16" charset="-128"/>
              </a:rPr>
              <a:t>(Dec 2022)</a:t>
            </a:r>
          </a:p>
          <a:p>
            <a:pPr marL="285750" indent="-285750">
              <a:lnSpc>
                <a:spcPct val="200000"/>
              </a:lnSpc>
              <a:buFont typeface="Wingdings" panose="05000000000000000000" pitchFamily="2" charset="2"/>
              <a:buChar char="q"/>
            </a:pPr>
            <a:r>
              <a:rPr lang="en-US" sz="1800" dirty="0">
                <a:latin typeface="Arial" charset="0"/>
                <a:ea typeface="Geneva" pitchFamily="-16" charset="-128"/>
              </a:rPr>
              <a:t>Mike Martz (</a:t>
            </a:r>
            <a:r>
              <a:rPr lang="en-US" sz="1800" dirty="0" err="1">
                <a:latin typeface="Arial" charset="0"/>
                <a:ea typeface="Geneva" pitchFamily="-16" charset="-128"/>
              </a:rPr>
              <a:t>BoG</a:t>
            </a:r>
            <a:r>
              <a:rPr lang="en-US" sz="1800" dirty="0">
                <a:latin typeface="Arial" charset="0"/>
                <a:ea typeface="Geneva" pitchFamily="-16" charset="-128"/>
              </a:rPr>
              <a:t> &amp; </a:t>
            </a:r>
            <a:r>
              <a:rPr lang="en-US" sz="1800" dirty="0" err="1">
                <a:latin typeface="Arial" charset="0"/>
                <a:ea typeface="Geneva" pitchFamily="-16" charset="-128"/>
              </a:rPr>
              <a:t>BoD</a:t>
            </a:r>
            <a:r>
              <a:rPr lang="en-US" sz="1800" dirty="0">
                <a:latin typeface="Arial" charset="0"/>
                <a:ea typeface="Geneva" pitchFamily="-16" charset="-128"/>
              </a:rPr>
              <a:t>) Extending (1) year after many terms </a:t>
            </a:r>
            <a:r>
              <a:rPr lang="en-US" sz="1800" b="1" dirty="0">
                <a:solidFill>
                  <a:srgbClr val="00B050"/>
                </a:solidFill>
                <a:latin typeface="Arial" charset="0"/>
                <a:ea typeface="Geneva" pitchFamily="-16" charset="-128"/>
              </a:rPr>
              <a:t>(Dec 2022)</a:t>
            </a:r>
          </a:p>
          <a:p>
            <a:pPr marL="285750" indent="-285750">
              <a:lnSpc>
                <a:spcPct val="200000"/>
              </a:lnSpc>
              <a:buFont typeface="Wingdings" panose="05000000000000000000" pitchFamily="2" charset="2"/>
              <a:buChar char="q"/>
            </a:pPr>
            <a:r>
              <a:rPr lang="en-US" sz="1800" dirty="0">
                <a:latin typeface="Arial" charset="0"/>
                <a:ea typeface="Geneva" pitchFamily="-16" charset="-128"/>
              </a:rPr>
              <a:t>William </a:t>
            </a:r>
            <a:r>
              <a:rPr lang="en-US" sz="1800" dirty="0" err="1">
                <a:latin typeface="Arial" charset="0"/>
                <a:ea typeface="Geneva" pitchFamily="-16" charset="-128"/>
              </a:rPr>
              <a:t>Costantini</a:t>
            </a:r>
            <a:r>
              <a:rPr lang="en-US" sz="1800" dirty="0">
                <a:latin typeface="Arial" charset="0"/>
                <a:ea typeface="Geneva" pitchFamily="-16" charset="-128"/>
              </a:rPr>
              <a:t> (</a:t>
            </a:r>
            <a:r>
              <a:rPr lang="en-US" sz="1800" dirty="0" err="1">
                <a:latin typeface="Arial" charset="0"/>
                <a:ea typeface="Geneva" pitchFamily="-16" charset="-128"/>
              </a:rPr>
              <a:t>BoG</a:t>
            </a:r>
            <a:r>
              <a:rPr lang="en-US" sz="1800" dirty="0">
                <a:latin typeface="Arial" charset="0"/>
                <a:ea typeface="Geneva" pitchFamily="-16" charset="-128"/>
              </a:rPr>
              <a:t>) Extending (1) year after two (2) terms  </a:t>
            </a:r>
            <a:r>
              <a:rPr lang="en-US" sz="1800" b="1" dirty="0">
                <a:solidFill>
                  <a:srgbClr val="00B050"/>
                </a:solidFill>
                <a:latin typeface="Arial" charset="0"/>
                <a:ea typeface="Geneva" pitchFamily="-16" charset="-128"/>
              </a:rPr>
              <a:t>(Dec 2022)</a:t>
            </a:r>
          </a:p>
          <a:p>
            <a:pPr marL="285750" indent="-285750">
              <a:lnSpc>
                <a:spcPct val="200000"/>
              </a:lnSpc>
              <a:buFont typeface="Wingdings" panose="05000000000000000000" pitchFamily="2" charset="2"/>
              <a:buChar char="q"/>
            </a:pPr>
            <a:endParaRPr lang="en-US" sz="1800" b="1" dirty="0">
              <a:solidFill>
                <a:srgbClr val="00B050"/>
              </a:solidFill>
              <a:latin typeface="Arial" charset="0"/>
              <a:ea typeface="Geneva" pitchFamily="-16" charset="-128"/>
            </a:endParaRPr>
          </a:p>
          <a:p>
            <a:pPr marL="285750" indent="-285750">
              <a:lnSpc>
                <a:spcPct val="200000"/>
              </a:lnSpc>
              <a:buFont typeface="Wingdings" panose="05000000000000000000" pitchFamily="2" charset="2"/>
              <a:buChar char="q"/>
            </a:pPr>
            <a:endParaRPr lang="en-US" sz="1800" dirty="0">
              <a:latin typeface="Arial" charset="0"/>
              <a:ea typeface="Geneva" pitchFamily="-16" charset="-128"/>
            </a:endParaRPr>
          </a:p>
        </p:txBody>
      </p:sp>
    </p:spTree>
    <p:extLst>
      <p:ext uri="{BB962C8B-B14F-4D97-AF65-F5344CB8AC3E}">
        <p14:creationId xmlns:p14="http://schemas.microsoft.com/office/powerpoint/2010/main" val="2114339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5C3D1F8-002A-47E3-97A1-C6774553AA60}" type="slidenum">
              <a:rPr lang="en-US" smtClean="0"/>
              <a:t>5</a:t>
            </a:fld>
            <a:endParaRPr lang="en-US" dirty="0"/>
          </a:p>
        </p:txBody>
      </p:sp>
      <p:sp>
        <p:nvSpPr>
          <p:cNvPr id="7" name="TextBox 1">
            <a:extLst>
              <a:ext uri="{FF2B5EF4-FFF2-40B4-BE49-F238E27FC236}">
                <a16:creationId xmlns:a16="http://schemas.microsoft.com/office/drawing/2014/main" id="{4E9088F6-2A95-4FF6-B1C5-3AE9D75990BA}"/>
              </a:ext>
            </a:extLst>
          </p:cNvPr>
          <p:cNvSpPr txBox="1">
            <a:spLocks noChangeArrowheads="1"/>
          </p:cNvSpPr>
          <p:nvPr/>
        </p:nvSpPr>
        <p:spPr bwMode="auto">
          <a:xfrm>
            <a:off x="212694" y="304800"/>
            <a:ext cx="8718612" cy="61555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6" charset="0"/>
                <a:cs typeface="Times New Roman" pitchFamily="-16" charset="0"/>
              </a:defRPr>
            </a:lvl1pPr>
            <a:lvl2pPr marL="742950" indent="-285750" eaLnBrk="0" hangingPunct="0">
              <a:defRPr sz="2400">
                <a:solidFill>
                  <a:schemeClr val="tx1"/>
                </a:solidFill>
                <a:latin typeface="Times New Roman" pitchFamily="-16" charset="0"/>
                <a:cs typeface="Times New Roman" pitchFamily="-16" charset="0"/>
              </a:defRPr>
            </a:lvl2pPr>
            <a:lvl3pPr marL="1143000" indent="-228600" eaLnBrk="0" hangingPunct="0">
              <a:defRPr sz="2400">
                <a:solidFill>
                  <a:schemeClr val="tx1"/>
                </a:solidFill>
                <a:latin typeface="Times New Roman" pitchFamily="-16" charset="0"/>
                <a:cs typeface="Times New Roman" pitchFamily="-16" charset="0"/>
              </a:defRPr>
            </a:lvl3pPr>
            <a:lvl4pPr marL="1600200" indent="-228600" eaLnBrk="0" hangingPunct="0">
              <a:defRPr sz="2400">
                <a:solidFill>
                  <a:schemeClr val="tx1"/>
                </a:solidFill>
                <a:latin typeface="Times New Roman" pitchFamily="-16" charset="0"/>
                <a:cs typeface="Times New Roman" pitchFamily="-16" charset="0"/>
              </a:defRPr>
            </a:lvl4pPr>
            <a:lvl5pPr marL="2057400" indent="-228600" eaLnBrk="0" hangingPunct="0">
              <a:defRPr sz="2400">
                <a:solidFill>
                  <a:schemeClr val="tx1"/>
                </a:solidFill>
                <a:latin typeface="Times New Roman" pitchFamily="-16" charset="0"/>
                <a:cs typeface="Times New Roman" pitchFamily="-16" charset="0"/>
              </a:defRPr>
            </a:lvl5pPr>
            <a:lvl6pPr marL="25146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6pPr>
            <a:lvl7pPr marL="29718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7pPr>
            <a:lvl8pPr marL="34290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8pPr>
            <a:lvl9pPr marL="38862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9pPr>
          </a:lstStyle>
          <a:p>
            <a:pPr algn="ctr"/>
            <a:r>
              <a:rPr lang="en-US" sz="3200" b="1" dirty="0">
                <a:latin typeface="Arial" charset="0"/>
                <a:ea typeface="Geneva" pitchFamily="-16" charset="-128"/>
              </a:rPr>
              <a:t>Board Succession Planning</a:t>
            </a:r>
          </a:p>
          <a:p>
            <a:pPr algn="ctr"/>
            <a:r>
              <a:rPr lang="en-US" sz="1800" b="1" dirty="0">
                <a:latin typeface="Arial" charset="0"/>
                <a:ea typeface="Geneva" pitchFamily="-16" charset="-128"/>
              </a:rPr>
              <a:t>10-11 Aug 2021</a:t>
            </a:r>
          </a:p>
          <a:p>
            <a:endParaRPr lang="en-US" sz="1800" dirty="0">
              <a:latin typeface="Arial" charset="0"/>
              <a:ea typeface="Geneva" pitchFamily="-16" charset="-128"/>
            </a:endParaRPr>
          </a:p>
          <a:p>
            <a:r>
              <a:rPr lang="en-US" sz="2000" b="1" dirty="0">
                <a:latin typeface="Arial" charset="0"/>
                <a:ea typeface="Geneva" pitchFamily="-16" charset="-128"/>
              </a:rPr>
              <a:t>Retiring:</a:t>
            </a:r>
          </a:p>
          <a:p>
            <a:pPr marL="285750" indent="-285750" eaLnBrk="1" hangingPunct="1">
              <a:lnSpc>
                <a:spcPct val="200000"/>
              </a:lnSpc>
              <a:buFont typeface="Wingdings" panose="05000000000000000000" pitchFamily="2" charset="2"/>
              <a:buChar char="q"/>
            </a:pPr>
            <a:r>
              <a:rPr lang="en-US" sz="1800" dirty="0">
                <a:latin typeface="Arial" charset="0"/>
                <a:ea typeface="Geneva" pitchFamily="-16" charset="-128"/>
              </a:rPr>
              <a:t>Otto Frenzel (</a:t>
            </a:r>
            <a:r>
              <a:rPr lang="en-US" sz="1800" dirty="0" err="1">
                <a:latin typeface="Arial" charset="0"/>
                <a:ea typeface="Geneva" pitchFamily="-16" charset="-128"/>
              </a:rPr>
              <a:t>BoG</a:t>
            </a:r>
            <a:r>
              <a:rPr lang="en-US" sz="1800" dirty="0">
                <a:latin typeface="Arial" charset="0"/>
                <a:ea typeface="Geneva" pitchFamily="-16" charset="-128"/>
              </a:rPr>
              <a:t> &amp; </a:t>
            </a:r>
            <a:r>
              <a:rPr lang="en-US" sz="1800" dirty="0" err="1">
                <a:latin typeface="Arial" charset="0"/>
                <a:ea typeface="Geneva" pitchFamily="-16" charset="-128"/>
              </a:rPr>
              <a:t>BoD</a:t>
            </a:r>
            <a:r>
              <a:rPr lang="en-US" sz="1800" dirty="0">
                <a:latin typeface="Arial" charset="0"/>
                <a:ea typeface="Geneva" pitchFamily="-16" charset="-128"/>
              </a:rPr>
              <a:t>) Retired from the Board after (1) term </a:t>
            </a:r>
            <a:r>
              <a:rPr lang="en-US" sz="1800" b="1" dirty="0">
                <a:solidFill>
                  <a:schemeClr val="accent6">
                    <a:lumMod val="60000"/>
                    <a:lumOff val="40000"/>
                  </a:schemeClr>
                </a:solidFill>
                <a:latin typeface="Arial" charset="0"/>
                <a:ea typeface="Geneva" pitchFamily="-16" charset="-128"/>
              </a:rPr>
              <a:t>(July 2021)</a:t>
            </a:r>
          </a:p>
          <a:p>
            <a:pPr marL="285750" lvl="0" indent="-285750" eaLnBrk="1" hangingPunct="1">
              <a:lnSpc>
                <a:spcPct val="200000"/>
              </a:lnSpc>
              <a:buFont typeface="Wingdings" panose="05000000000000000000" pitchFamily="2" charset="2"/>
              <a:buChar char="q"/>
            </a:pPr>
            <a:r>
              <a:rPr lang="en-US" sz="1800" dirty="0" err="1">
                <a:solidFill>
                  <a:prstClr val="black"/>
                </a:solidFill>
                <a:latin typeface="Arial" charset="0"/>
                <a:ea typeface="Geneva" pitchFamily="-16" charset="-128"/>
                <a:cs typeface="+mn-cs"/>
              </a:rPr>
              <a:t>LtGen</a:t>
            </a:r>
            <a:r>
              <a:rPr lang="en-US" sz="1800" dirty="0">
                <a:solidFill>
                  <a:prstClr val="black"/>
                </a:solidFill>
                <a:latin typeface="Arial" charset="0"/>
                <a:ea typeface="Geneva" pitchFamily="-16" charset="-128"/>
                <a:cs typeface="+mn-cs"/>
              </a:rPr>
              <a:t> George Flynn (</a:t>
            </a:r>
            <a:r>
              <a:rPr lang="en-US" sz="1800" dirty="0" err="1">
                <a:solidFill>
                  <a:prstClr val="black"/>
                </a:solidFill>
                <a:latin typeface="Arial" charset="0"/>
                <a:ea typeface="Geneva" pitchFamily="-16" charset="-128"/>
                <a:cs typeface="+mn-cs"/>
              </a:rPr>
              <a:t>BoG</a:t>
            </a:r>
            <a:r>
              <a:rPr lang="en-US" sz="1800" dirty="0">
                <a:solidFill>
                  <a:prstClr val="black"/>
                </a:solidFill>
                <a:latin typeface="Arial" charset="0"/>
                <a:ea typeface="Geneva" pitchFamily="-16" charset="-128"/>
                <a:cs typeface="+mn-cs"/>
              </a:rPr>
              <a:t> &amp; </a:t>
            </a:r>
            <a:r>
              <a:rPr lang="en-US" sz="1800" dirty="0" err="1">
                <a:solidFill>
                  <a:prstClr val="black"/>
                </a:solidFill>
                <a:latin typeface="Arial" charset="0"/>
                <a:ea typeface="Geneva" pitchFamily="-16" charset="-128"/>
                <a:cs typeface="+mn-cs"/>
              </a:rPr>
              <a:t>BoD</a:t>
            </a:r>
            <a:r>
              <a:rPr lang="en-US" sz="1800" dirty="0">
                <a:solidFill>
                  <a:prstClr val="black"/>
                </a:solidFill>
                <a:latin typeface="Arial" charset="0"/>
                <a:ea typeface="Geneva" pitchFamily="-16" charset="-128"/>
                <a:cs typeface="+mn-cs"/>
              </a:rPr>
              <a:t>) Retiring from the Board after many terms </a:t>
            </a:r>
            <a:r>
              <a:rPr lang="en-US" sz="1800" b="1" dirty="0">
                <a:solidFill>
                  <a:schemeClr val="accent6">
                    <a:lumMod val="60000"/>
                    <a:lumOff val="40000"/>
                  </a:schemeClr>
                </a:solidFill>
                <a:latin typeface="Arial" charset="0"/>
                <a:ea typeface="Geneva" pitchFamily="-16" charset="-128"/>
                <a:cs typeface="+mn-cs"/>
              </a:rPr>
              <a:t>(Dec 2021)</a:t>
            </a:r>
          </a:p>
          <a:p>
            <a:pPr marL="285750" indent="-285750">
              <a:lnSpc>
                <a:spcPct val="200000"/>
              </a:lnSpc>
              <a:buFont typeface="Wingdings" panose="05000000000000000000" pitchFamily="2" charset="2"/>
              <a:buChar char="q"/>
            </a:pPr>
            <a:r>
              <a:rPr lang="en-US" sz="1800" dirty="0">
                <a:latin typeface="Arial" charset="0"/>
                <a:ea typeface="Geneva" pitchFamily="-16" charset="-128"/>
              </a:rPr>
              <a:t>Chris Bird (BOD) Retiring from the Board after (2) terms </a:t>
            </a:r>
            <a:r>
              <a:rPr lang="en-US" sz="1800" b="1" dirty="0">
                <a:solidFill>
                  <a:schemeClr val="accent6">
                    <a:lumMod val="60000"/>
                    <a:lumOff val="40000"/>
                  </a:schemeClr>
                </a:solidFill>
                <a:latin typeface="Arial" charset="0"/>
                <a:ea typeface="Geneva" pitchFamily="-16" charset="-128"/>
              </a:rPr>
              <a:t>(Dec 2021)</a:t>
            </a:r>
          </a:p>
          <a:p>
            <a:pPr marL="285750" indent="-285750">
              <a:lnSpc>
                <a:spcPct val="200000"/>
              </a:lnSpc>
              <a:buFont typeface="Wingdings" panose="05000000000000000000" pitchFamily="2" charset="2"/>
              <a:buChar char="q"/>
            </a:pPr>
            <a:r>
              <a:rPr lang="en-US" sz="1800" dirty="0">
                <a:latin typeface="Arial" charset="0"/>
                <a:ea typeface="Geneva" pitchFamily="-16" charset="-128"/>
              </a:rPr>
              <a:t>Steve </a:t>
            </a:r>
            <a:r>
              <a:rPr lang="en-US" sz="1800" dirty="0" err="1">
                <a:latin typeface="Arial" charset="0"/>
                <a:ea typeface="Geneva" pitchFamily="-16" charset="-128"/>
              </a:rPr>
              <a:t>Zotti</a:t>
            </a:r>
            <a:r>
              <a:rPr lang="en-US" sz="1800" dirty="0">
                <a:latin typeface="Arial" charset="0"/>
                <a:ea typeface="Geneva" pitchFamily="-16" charset="-128"/>
              </a:rPr>
              <a:t> </a:t>
            </a:r>
            <a:r>
              <a:rPr lang="en-US" sz="1800" dirty="0">
                <a:solidFill>
                  <a:prstClr val="black"/>
                </a:solidFill>
                <a:latin typeface="Arial" charset="0"/>
                <a:ea typeface="Geneva" pitchFamily="-16" charset="-128"/>
              </a:rPr>
              <a:t>(</a:t>
            </a:r>
            <a:r>
              <a:rPr lang="en-US" sz="1800" dirty="0" err="1">
                <a:solidFill>
                  <a:prstClr val="black"/>
                </a:solidFill>
                <a:latin typeface="Arial" charset="0"/>
                <a:ea typeface="Geneva" pitchFamily="-16" charset="-128"/>
              </a:rPr>
              <a:t>BoG</a:t>
            </a:r>
            <a:r>
              <a:rPr lang="en-US" sz="1800" dirty="0">
                <a:solidFill>
                  <a:prstClr val="black"/>
                </a:solidFill>
                <a:latin typeface="Arial" charset="0"/>
                <a:ea typeface="Geneva" pitchFamily="-16" charset="-128"/>
              </a:rPr>
              <a:t> &amp; </a:t>
            </a:r>
            <a:r>
              <a:rPr lang="en-US" sz="1800" dirty="0" err="1">
                <a:solidFill>
                  <a:prstClr val="black"/>
                </a:solidFill>
                <a:latin typeface="Arial" charset="0"/>
                <a:ea typeface="Geneva" pitchFamily="-16" charset="-128"/>
              </a:rPr>
              <a:t>BoD</a:t>
            </a:r>
            <a:r>
              <a:rPr lang="en-US" sz="1800" dirty="0">
                <a:solidFill>
                  <a:prstClr val="black"/>
                </a:solidFill>
                <a:latin typeface="Arial" charset="0"/>
                <a:ea typeface="Geneva" pitchFamily="-16" charset="-128"/>
              </a:rPr>
              <a:t>) Retiring from the Board after </a:t>
            </a:r>
            <a:r>
              <a:rPr lang="en-US" sz="1800" dirty="0">
                <a:latin typeface="Arial" charset="0"/>
                <a:ea typeface="Geneva" pitchFamily="-16" charset="-128"/>
              </a:rPr>
              <a:t>(2) terms </a:t>
            </a:r>
            <a:r>
              <a:rPr lang="en-US" sz="1800" b="1" dirty="0">
                <a:solidFill>
                  <a:schemeClr val="accent6">
                    <a:lumMod val="60000"/>
                    <a:lumOff val="40000"/>
                  </a:schemeClr>
                </a:solidFill>
                <a:latin typeface="Arial" charset="0"/>
                <a:ea typeface="Geneva" pitchFamily="-16" charset="-128"/>
              </a:rPr>
              <a:t>(Dec 2021)</a:t>
            </a:r>
          </a:p>
          <a:p>
            <a:pPr marL="285750" indent="-285750">
              <a:lnSpc>
                <a:spcPct val="200000"/>
              </a:lnSpc>
              <a:buFont typeface="Wingdings" panose="05000000000000000000" pitchFamily="2" charset="2"/>
              <a:buChar char="q"/>
            </a:pPr>
            <a:endParaRPr lang="en-US" sz="1800" b="1" dirty="0">
              <a:solidFill>
                <a:schemeClr val="accent6">
                  <a:lumMod val="60000"/>
                  <a:lumOff val="40000"/>
                </a:schemeClr>
              </a:solidFill>
              <a:latin typeface="Arial" charset="0"/>
              <a:ea typeface="Geneva" pitchFamily="-16" charset="-128"/>
            </a:endParaRPr>
          </a:p>
          <a:p>
            <a:pPr>
              <a:lnSpc>
                <a:spcPct val="200000"/>
              </a:lnSpc>
            </a:pPr>
            <a:endParaRPr lang="en-US" sz="1800" dirty="0">
              <a:latin typeface="Arial" charset="0"/>
              <a:ea typeface="Geneva" pitchFamily="-16" charset="-128"/>
            </a:endParaRPr>
          </a:p>
          <a:p>
            <a:pPr marL="285750" indent="-285750">
              <a:buFont typeface="Wingdings" panose="05000000000000000000" pitchFamily="2" charset="2"/>
              <a:buChar char="q"/>
            </a:pPr>
            <a:endParaRPr lang="en-US" sz="1800" dirty="0">
              <a:latin typeface="Arial" charset="0"/>
              <a:ea typeface="Geneva" pitchFamily="-16" charset="-128"/>
            </a:endParaRPr>
          </a:p>
          <a:p>
            <a:pPr marL="285750" indent="-285750">
              <a:buFont typeface="Wingdings" panose="05000000000000000000" pitchFamily="2" charset="2"/>
              <a:buChar char="q"/>
            </a:pPr>
            <a:endParaRPr lang="en-US" sz="1800" dirty="0">
              <a:latin typeface="Arial" charset="0"/>
              <a:ea typeface="Geneva" pitchFamily="-16" charset="-128"/>
            </a:endParaRPr>
          </a:p>
          <a:p>
            <a:pPr marL="285750" indent="-285750">
              <a:buFont typeface="Wingdings" panose="05000000000000000000" pitchFamily="2" charset="2"/>
              <a:buChar char="q"/>
            </a:pPr>
            <a:endParaRPr lang="en-US" sz="1800" dirty="0">
              <a:latin typeface="Arial" charset="0"/>
              <a:ea typeface="Geneva" pitchFamily="-16" charset="-128"/>
            </a:endParaRPr>
          </a:p>
        </p:txBody>
      </p:sp>
    </p:spTree>
    <p:extLst>
      <p:ext uri="{BB962C8B-B14F-4D97-AF65-F5344CB8AC3E}">
        <p14:creationId xmlns:p14="http://schemas.microsoft.com/office/powerpoint/2010/main" val="439895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5C3D1F8-002A-47E3-97A1-C6774553AA60}" type="slidenum">
              <a:rPr lang="en-US" smtClean="0"/>
              <a:t>6</a:t>
            </a:fld>
            <a:endParaRPr lang="en-US" dirty="0"/>
          </a:p>
        </p:txBody>
      </p:sp>
      <p:sp>
        <p:nvSpPr>
          <p:cNvPr id="4" name="TextBox 1"/>
          <p:cNvSpPr txBox="1">
            <a:spLocks noChangeArrowheads="1"/>
          </p:cNvSpPr>
          <p:nvPr/>
        </p:nvSpPr>
        <p:spPr bwMode="auto">
          <a:xfrm>
            <a:off x="212694" y="412790"/>
            <a:ext cx="8718612" cy="280076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6" charset="0"/>
                <a:cs typeface="Times New Roman" pitchFamily="-16" charset="0"/>
              </a:defRPr>
            </a:lvl1pPr>
            <a:lvl2pPr marL="742950" indent="-285750" eaLnBrk="0" hangingPunct="0">
              <a:defRPr sz="2400">
                <a:solidFill>
                  <a:schemeClr val="tx1"/>
                </a:solidFill>
                <a:latin typeface="Times New Roman" pitchFamily="-16" charset="0"/>
                <a:cs typeface="Times New Roman" pitchFamily="-16" charset="0"/>
              </a:defRPr>
            </a:lvl2pPr>
            <a:lvl3pPr marL="1143000" indent="-228600" eaLnBrk="0" hangingPunct="0">
              <a:defRPr sz="2400">
                <a:solidFill>
                  <a:schemeClr val="tx1"/>
                </a:solidFill>
                <a:latin typeface="Times New Roman" pitchFamily="-16" charset="0"/>
                <a:cs typeface="Times New Roman" pitchFamily="-16" charset="0"/>
              </a:defRPr>
            </a:lvl3pPr>
            <a:lvl4pPr marL="1600200" indent="-228600" eaLnBrk="0" hangingPunct="0">
              <a:defRPr sz="2400">
                <a:solidFill>
                  <a:schemeClr val="tx1"/>
                </a:solidFill>
                <a:latin typeface="Times New Roman" pitchFamily="-16" charset="0"/>
                <a:cs typeface="Times New Roman" pitchFamily="-16" charset="0"/>
              </a:defRPr>
            </a:lvl4pPr>
            <a:lvl5pPr marL="2057400" indent="-228600" eaLnBrk="0" hangingPunct="0">
              <a:defRPr sz="2400">
                <a:solidFill>
                  <a:schemeClr val="tx1"/>
                </a:solidFill>
                <a:latin typeface="Times New Roman" pitchFamily="-16" charset="0"/>
                <a:cs typeface="Times New Roman" pitchFamily="-16" charset="0"/>
              </a:defRPr>
            </a:lvl5pPr>
            <a:lvl6pPr marL="25146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6pPr>
            <a:lvl7pPr marL="29718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7pPr>
            <a:lvl8pPr marL="34290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8pPr>
            <a:lvl9pPr marL="38862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9pPr>
          </a:lstStyle>
          <a:p>
            <a:pPr algn="ctr"/>
            <a:r>
              <a:rPr lang="en-US" sz="3200" b="1" dirty="0">
                <a:latin typeface="Arial" charset="0"/>
                <a:ea typeface="Geneva" pitchFamily="-16" charset="-128"/>
              </a:rPr>
              <a:t>New Board Chairman Selection</a:t>
            </a:r>
          </a:p>
          <a:p>
            <a:pPr algn="ctr"/>
            <a:r>
              <a:rPr lang="en-US" sz="1600" b="1" dirty="0">
                <a:latin typeface="Arial" charset="0"/>
                <a:ea typeface="Geneva" pitchFamily="-16" charset="-128"/>
              </a:rPr>
              <a:t>10-11 Aug 2021</a:t>
            </a:r>
          </a:p>
          <a:p>
            <a:pPr marL="285750" indent="-285750">
              <a:buFont typeface="Wingdings" panose="05000000000000000000" pitchFamily="2" charset="2"/>
              <a:buChar char="q"/>
            </a:pPr>
            <a:endParaRPr lang="en-US" sz="1600" b="1" dirty="0">
              <a:latin typeface="Arial" charset="0"/>
              <a:ea typeface="Geneva" pitchFamily="-16" charset="-128"/>
            </a:endParaRPr>
          </a:p>
          <a:p>
            <a:r>
              <a:rPr lang="en-US" sz="2000" b="1" dirty="0">
                <a:latin typeface="Arial" charset="0"/>
                <a:ea typeface="Geneva" pitchFamily="-16" charset="-128"/>
              </a:rPr>
              <a:t> </a:t>
            </a:r>
            <a:endParaRPr lang="en-US" sz="1800" dirty="0">
              <a:latin typeface="Arial" charset="0"/>
              <a:ea typeface="Geneva" pitchFamily="-16" charset="-128"/>
            </a:endParaRPr>
          </a:p>
          <a:p>
            <a:pPr marL="285750">
              <a:buFont typeface="Wingdings" panose="05000000000000000000" pitchFamily="2" charset="2"/>
              <a:buChar char="q"/>
            </a:pPr>
            <a:r>
              <a:rPr lang="en-US" sz="1800" dirty="0">
                <a:latin typeface="Arial" charset="0"/>
                <a:ea typeface="Geneva" pitchFamily="-16" charset="-128"/>
              </a:rPr>
              <a:t> The Following members are eligible for nomination/selection to Chairman</a:t>
            </a:r>
          </a:p>
          <a:p>
            <a:pPr marL="285750"/>
            <a:endParaRPr lang="en-US" sz="1800" dirty="0">
              <a:latin typeface="Arial" charset="0"/>
              <a:ea typeface="Geneva" pitchFamily="-16" charset="-128"/>
            </a:endParaRPr>
          </a:p>
          <a:p>
            <a:pPr marL="1085850" lvl="1" indent="-342900">
              <a:buFont typeface="+mj-lt"/>
              <a:buAutoNum type="arabicPeriod"/>
            </a:pPr>
            <a:r>
              <a:rPr lang="en-US" sz="1800" dirty="0" err="1">
                <a:latin typeface="Arial" charset="0"/>
                <a:ea typeface="Geneva" pitchFamily="-16" charset="-128"/>
              </a:rPr>
              <a:t>LtGen</a:t>
            </a:r>
            <a:r>
              <a:rPr lang="en-US" sz="1800" dirty="0">
                <a:latin typeface="Arial" charset="0"/>
                <a:ea typeface="Geneva" pitchFamily="-16" charset="-128"/>
              </a:rPr>
              <a:t> John </a:t>
            </a:r>
            <a:r>
              <a:rPr lang="en-US" sz="1800" dirty="0" err="1">
                <a:latin typeface="Arial" charset="0"/>
                <a:ea typeface="Geneva" pitchFamily="-16" charset="-128"/>
              </a:rPr>
              <a:t>Toolan</a:t>
            </a:r>
            <a:endParaRPr lang="en-US" sz="1800" dirty="0">
              <a:latin typeface="Arial" charset="0"/>
              <a:ea typeface="Geneva" pitchFamily="-16" charset="-128"/>
            </a:endParaRPr>
          </a:p>
          <a:p>
            <a:pPr marL="1085850" lvl="1" indent="-342900">
              <a:buFont typeface="+mj-lt"/>
              <a:buAutoNum type="arabicPeriod"/>
            </a:pPr>
            <a:r>
              <a:rPr lang="en-US" sz="1800" dirty="0" err="1">
                <a:latin typeface="Arial" charset="0"/>
                <a:ea typeface="Geneva" pitchFamily="-16" charset="-128"/>
              </a:rPr>
              <a:t>LtGen</a:t>
            </a:r>
            <a:r>
              <a:rPr lang="en-US" sz="1800" dirty="0">
                <a:latin typeface="Arial" charset="0"/>
                <a:ea typeface="Geneva" pitchFamily="-16" charset="-128"/>
              </a:rPr>
              <a:t> Rick </a:t>
            </a:r>
            <a:r>
              <a:rPr lang="en-US" sz="1800" dirty="0" err="1">
                <a:latin typeface="Arial" charset="0"/>
                <a:ea typeface="Geneva" pitchFamily="-16" charset="-128"/>
              </a:rPr>
              <a:t>Zilmer</a:t>
            </a:r>
            <a:endParaRPr lang="en-US" sz="1800" dirty="0">
              <a:latin typeface="Arial" charset="0"/>
              <a:ea typeface="Geneva" pitchFamily="-16" charset="-128"/>
            </a:endParaRPr>
          </a:p>
          <a:p>
            <a:pPr marL="285750" indent="-285750">
              <a:buFont typeface="Wingdings" panose="05000000000000000000" pitchFamily="2" charset="2"/>
              <a:buChar char="q"/>
            </a:pPr>
            <a:endParaRPr lang="en-US" sz="2000" b="1" dirty="0">
              <a:latin typeface="Arial" charset="0"/>
              <a:ea typeface="Geneva" pitchFamily="-16" charset="-128"/>
            </a:endParaRPr>
          </a:p>
        </p:txBody>
      </p:sp>
      <p:sp>
        <p:nvSpPr>
          <p:cNvPr id="5" name="Rectangle 1">
            <a:extLst>
              <a:ext uri="{FF2B5EF4-FFF2-40B4-BE49-F238E27FC236}">
                <a16:creationId xmlns:a16="http://schemas.microsoft.com/office/drawing/2014/main" id="{DA0F47B3-1195-8D42-885D-42C0EBF2232F}"/>
              </a:ext>
            </a:extLst>
          </p:cNvPr>
          <p:cNvSpPr>
            <a:spLocks noChangeArrowheads="1"/>
          </p:cNvSpPr>
          <p:nvPr/>
        </p:nvSpPr>
        <p:spPr bwMode="auto">
          <a:xfrm>
            <a:off x="457200" y="30416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13427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5C3D1F8-002A-47E3-97A1-C6774553AA60}" type="slidenum">
              <a:rPr lang="en-US" smtClean="0"/>
              <a:t>7</a:t>
            </a:fld>
            <a:endParaRPr lang="en-US" dirty="0"/>
          </a:p>
        </p:txBody>
      </p:sp>
      <p:sp>
        <p:nvSpPr>
          <p:cNvPr id="4" name="TextBox 1"/>
          <p:cNvSpPr txBox="1">
            <a:spLocks noChangeArrowheads="1"/>
          </p:cNvSpPr>
          <p:nvPr/>
        </p:nvSpPr>
        <p:spPr bwMode="auto">
          <a:xfrm>
            <a:off x="212694" y="412790"/>
            <a:ext cx="8718612" cy="53860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6" charset="0"/>
                <a:cs typeface="Times New Roman" pitchFamily="-16" charset="0"/>
              </a:defRPr>
            </a:lvl1pPr>
            <a:lvl2pPr marL="742950" indent="-285750" eaLnBrk="0" hangingPunct="0">
              <a:defRPr sz="2400">
                <a:solidFill>
                  <a:schemeClr val="tx1"/>
                </a:solidFill>
                <a:latin typeface="Times New Roman" pitchFamily="-16" charset="0"/>
                <a:cs typeface="Times New Roman" pitchFamily="-16" charset="0"/>
              </a:defRPr>
            </a:lvl2pPr>
            <a:lvl3pPr marL="1143000" indent="-228600" eaLnBrk="0" hangingPunct="0">
              <a:defRPr sz="2400">
                <a:solidFill>
                  <a:schemeClr val="tx1"/>
                </a:solidFill>
                <a:latin typeface="Times New Roman" pitchFamily="-16" charset="0"/>
                <a:cs typeface="Times New Roman" pitchFamily="-16" charset="0"/>
              </a:defRPr>
            </a:lvl3pPr>
            <a:lvl4pPr marL="1600200" indent="-228600" eaLnBrk="0" hangingPunct="0">
              <a:defRPr sz="2400">
                <a:solidFill>
                  <a:schemeClr val="tx1"/>
                </a:solidFill>
                <a:latin typeface="Times New Roman" pitchFamily="-16" charset="0"/>
                <a:cs typeface="Times New Roman" pitchFamily="-16" charset="0"/>
              </a:defRPr>
            </a:lvl4pPr>
            <a:lvl5pPr marL="2057400" indent="-228600" eaLnBrk="0" hangingPunct="0">
              <a:defRPr sz="2400">
                <a:solidFill>
                  <a:schemeClr val="tx1"/>
                </a:solidFill>
                <a:latin typeface="Times New Roman" pitchFamily="-16" charset="0"/>
                <a:cs typeface="Times New Roman" pitchFamily="-16" charset="0"/>
              </a:defRPr>
            </a:lvl5pPr>
            <a:lvl6pPr marL="25146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6pPr>
            <a:lvl7pPr marL="29718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7pPr>
            <a:lvl8pPr marL="34290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8pPr>
            <a:lvl9pPr marL="38862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9pPr>
          </a:lstStyle>
          <a:p>
            <a:pPr algn="ctr"/>
            <a:r>
              <a:rPr lang="en-US" sz="3200" b="1" dirty="0">
                <a:latin typeface="Arial" charset="0"/>
                <a:ea typeface="Geneva" pitchFamily="-16" charset="-128"/>
              </a:rPr>
              <a:t>Board Election Slate  </a:t>
            </a:r>
          </a:p>
          <a:p>
            <a:pPr algn="ctr"/>
            <a:r>
              <a:rPr lang="en-US" sz="1600" b="1" dirty="0">
                <a:latin typeface="Arial" charset="0"/>
                <a:ea typeface="Geneva" pitchFamily="-16" charset="-128"/>
              </a:rPr>
              <a:t>10-11 Aug 2021</a:t>
            </a:r>
          </a:p>
          <a:p>
            <a:pPr marL="285750" indent="-285750">
              <a:buFont typeface="Wingdings" panose="05000000000000000000" pitchFamily="2" charset="2"/>
              <a:buChar char="q"/>
            </a:pPr>
            <a:endParaRPr lang="en-US" sz="1600" b="1" dirty="0">
              <a:latin typeface="Arial" charset="0"/>
              <a:ea typeface="Geneva" pitchFamily="-16" charset="-128"/>
            </a:endParaRPr>
          </a:p>
          <a:p>
            <a:pPr marL="285750" indent="-285750">
              <a:buFont typeface="Wingdings" panose="05000000000000000000" pitchFamily="2" charset="2"/>
              <a:buChar char="q"/>
            </a:pPr>
            <a:r>
              <a:rPr lang="en-US" sz="1800" b="1" dirty="0">
                <a:latin typeface="Arial" charset="0"/>
                <a:ea typeface="Geneva" pitchFamily="-16" charset="-128"/>
              </a:rPr>
              <a:t>Board of Governors</a:t>
            </a:r>
          </a:p>
          <a:p>
            <a:pPr marL="1028700" lvl="1">
              <a:lnSpc>
                <a:spcPct val="150000"/>
              </a:lnSpc>
              <a:buFont typeface="Arial" panose="020B0604020202020204" pitchFamily="34" charset="0"/>
              <a:buChar char="•"/>
            </a:pPr>
            <a:r>
              <a:rPr lang="en-US" sz="1600" dirty="0" err="1">
                <a:latin typeface="Arial" charset="0"/>
                <a:ea typeface="Geneva" pitchFamily="-16" charset="-128"/>
              </a:rPr>
              <a:t>MGen</a:t>
            </a:r>
            <a:r>
              <a:rPr lang="en-US" sz="1600" dirty="0">
                <a:latin typeface="Arial" charset="0"/>
                <a:ea typeface="Geneva" pitchFamily="-16" charset="-128"/>
              </a:rPr>
              <a:t> (Ret) James Kessler (Bob Love)</a:t>
            </a:r>
          </a:p>
          <a:p>
            <a:pPr marL="1028700" lvl="1">
              <a:lnSpc>
                <a:spcPct val="150000"/>
              </a:lnSpc>
              <a:buFont typeface="Arial" panose="020B0604020202020204" pitchFamily="34" charset="0"/>
              <a:buChar char="•"/>
            </a:pPr>
            <a:r>
              <a:rPr lang="en-US" sz="1600" dirty="0" err="1">
                <a:latin typeface="Arial" charset="0"/>
                <a:ea typeface="Geneva" pitchFamily="-16" charset="-128"/>
              </a:rPr>
              <a:t>MGen</a:t>
            </a:r>
            <a:r>
              <a:rPr lang="en-US" sz="1600" dirty="0">
                <a:latin typeface="Arial" charset="0"/>
                <a:ea typeface="Geneva" pitchFamily="-16" charset="-128"/>
              </a:rPr>
              <a:t> (Ret) Craig Crenshaw (Bob Love)</a:t>
            </a:r>
          </a:p>
          <a:p>
            <a:pPr marL="1028700" lvl="1">
              <a:lnSpc>
                <a:spcPct val="150000"/>
              </a:lnSpc>
              <a:buFont typeface="Wingdings" panose="05000000000000000000" pitchFamily="2" charset="2"/>
              <a:buChar char="q"/>
            </a:pPr>
            <a:endParaRPr lang="en-US" sz="1600" dirty="0">
              <a:latin typeface="Arial" charset="0"/>
              <a:ea typeface="Geneva" pitchFamily="-16" charset="-128"/>
            </a:endParaRPr>
          </a:p>
          <a:p>
            <a:pPr marL="285750" lvl="0" indent="-285750" eaLnBrk="1" hangingPunct="1">
              <a:buFont typeface="Wingdings" panose="05000000000000000000" pitchFamily="2" charset="2"/>
              <a:buChar char="q"/>
            </a:pPr>
            <a:r>
              <a:rPr lang="en-US" sz="1800" b="1" dirty="0">
                <a:solidFill>
                  <a:prstClr val="black"/>
                </a:solidFill>
                <a:latin typeface="Arial" charset="0"/>
                <a:ea typeface="Geneva" pitchFamily="-16" charset="-128"/>
                <a:cs typeface="+mn-cs"/>
              </a:rPr>
              <a:t>Board of Directors</a:t>
            </a:r>
          </a:p>
          <a:p>
            <a:pPr marL="1028700" lvl="1" eaLnBrk="1" hangingPunct="1">
              <a:buFont typeface="Arial" panose="020B0604020202020204" pitchFamily="34" charset="0"/>
              <a:buChar char="•"/>
            </a:pPr>
            <a:r>
              <a:rPr lang="en-US" sz="1600" dirty="0" err="1">
                <a:solidFill>
                  <a:prstClr val="black"/>
                </a:solidFill>
                <a:latin typeface="Arial" charset="0"/>
                <a:ea typeface="Geneva" pitchFamily="-16" charset="-128"/>
                <a:cs typeface="+mn-cs"/>
              </a:rPr>
              <a:t>LtGen</a:t>
            </a:r>
            <a:r>
              <a:rPr lang="en-US" sz="1600" dirty="0">
                <a:solidFill>
                  <a:prstClr val="black"/>
                </a:solidFill>
                <a:latin typeface="Arial" charset="0"/>
                <a:ea typeface="Geneva" pitchFamily="-16" charset="-128"/>
                <a:cs typeface="+mn-cs"/>
              </a:rPr>
              <a:t> (Ret) Mark </a:t>
            </a:r>
            <a:r>
              <a:rPr lang="en-US" sz="1600" dirty="0" err="1">
                <a:solidFill>
                  <a:prstClr val="black"/>
                </a:solidFill>
                <a:latin typeface="Arial" charset="0"/>
                <a:ea typeface="Geneva" pitchFamily="-16" charset="-128"/>
                <a:cs typeface="+mn-cs"/>
              </a:rPr>
              <a:t>Brilakis</a:t>
            </a:r>
            <a:r>
              <a:rPr lang="en-US" sz="1600" dirty="0">
                <a:solidFill>
                  <a:prstClr val="black"/>
                </a:solidFill>
                <a:latin typeface="Arial" charset="0"/>
                <a:ea typeface="Geneva" pitchFamily="-16" charset="-128"/>
                <a:cs typeface="+mn-cs"/>
              </a:rPr>
              <a:t> (</a:t>
            </a:r>
            <a:r>
              <a:rPr lang="en-US" sz="1600" dirty="0" err="1">
                <a:solidFill>
                  <a:prstClr val="black"/>
                </a:solidFill>
                <a:latin typeface="Arial" charset="0"/>
                <a:ea typeface="Geneva" pitchFamily="-16" charset="-128"/>
                <a:cs typeface="+mn-cs"/>
              </a:rPr>
              <a:t>LtGen</a:t>
            </a:r>
            <a:r>
              <a:rPr lang="en-US" sz="1600" dirty="0">
                <a:solidFill>
                  <a:prstClr val="black"/>
                </a:solidFill>
                <a:latin typeface="Arial" charset="0"/>
                <a:ea typeface="Geneva" pitchFamily="-16" charset="-128"/>
                <a:cs typeface="+mn-cs"/>
              </a:rPr>
              <a:t> George Flynn)</a:t>
            </a:r>
          </a:p>
          <a:p>
            <a:pPr marL="1028700" lvl="1">
              <a:lnSpc>
                <a:spcPct val="150000"/>
              </a:lnSpc>
              <a:buFont typeface="Arial" panose="020B0604020202020204" pitchFamily="34" charset="0"/>
              <a:buChar char="•"/>
            </a:pPr>
            <a:r>
              <a:rPr lang="en-US" sz="1600" dirty="0" err="1">
                <a:latin typeface="Arial" charset="0"/>
                <a:ea typeface="Geneva" pitchFamily="-16" charset="-128"/>
              </a:rPr>
              <a:t>MGen</a:t>
            </a:r>
            <a:r>
              <a:rPr lang="en-US" sz="1600" dirty="0">
                <a:latin typeface="Arial" charset="0"/>
                <a:ea typeface="Geneva" pitchFamily="-16" charset="-128"/>
              </a:rPr>
              <a:t> (Ret) James Kessler (Bob Love)</a:t>
            </a:r>
          </a:p>
          <a:p>
            <a:pPr marL="1028700" lvl="1">
              <a:lnSpc>
                <a:spcPct val="150000"/>
              </a:lnSpc>
              <a:buFont typeface="Arial" panose="020B0604020202020204" pitchFamily="34" charset="0"/>
              <a:buChar char="•"/>
            </a:pPr>
            <a:r>
              <a:rPr lang="en-US" sz="1600" dirty="0" err="1">
                <a:latin typeface="Arial" charset="0"/>
                <a:ea typeface="Geneva" pitchFamily="-16" charset="-128"/>
              </a:rPr>
              <a:t>MGen</a:t>
            </a:r>
            <a:r>
              <a:rPr lang="en-US" sz="1600" dirty="0">
                <a:latin typeface="Arial" charset="0"/>
                <a:ea typeface="Geneva" pitchFamily="-16" charset="-128"/>
              </a:rPr>
              <a:t> (Ret) Craig Crenshaw (Bob Love)</a:t>
            </a:r>
          </a:p>
          <a:p>
            <a:pPr marL="1028700" lvl="1" eaLnBrk="1" hangingPunct="1">
              <a:buFont typeface="Wingdings" panose="05000000000000000000" pitchFamily="2" charset="2"/>
              <a:buChar char="§"/>
            </a:pPr>
            <a:endParaRPr lang="en-US" sz="1600" dirty="0">
              <a:solidFill>
                <a:prstClr val="black"/>
              </a:solidFill>
              <a:latin typeface="Arial" charset="0"/>
              <a:ea typeface="Geneva" pitchFamily="-16" charset="-128"/>
              <a:cs typeface="+mn-cs"/>
            </a:endParaRPr>
          </a:p>
          <a:p>
            <a:pPr marL="285750" indent="-285750">
              <a:lnSpc>
                <a:spcPct val="250000"/>
              </a:lnSpc>
              <a:buFont typeface="Arial" panose="020B0604020202020204" pitchFamily="34" charset="0"/>
              <a:buChar char="•"/>
            </a:pPr>
            <a:endParaRPr lang="en-US" sz="1600" dirty="0">
              <a:latin typeface="Arial" charset="0"/>
              <a:ea typeface="Geneva" pitchFamily="-16" charset="-128"/>
            </a:endParaRPr>
          </a:p>
          <a:p>
            <a:pPr lvl="1" indent="0"/>
            <a:endParaRPr lang="en-US" sz="1600" dirty="0">
              <a:latin typeface="Arial" charset="0"/>
              <a:ea typeface="Geneva" pitchFamily="-16" charset="-128"/>
            </a:endParaRPr>
          </a:p>
          <a:p>
            <a:endParaRPr lang="en-US" sz="1600" dirty="0">
              <a:latin typeface="Arial" charset="0"/>
              <a:ea typeface="Geneva" pitchFamily="-16" charset="-128"/>
            </a:endParaRPr>
          </a:p>
          <a:p>
            <a:pPr marL="285750" indent="-285750">
              <a:buFont typeface="Wingdings" panose="05000000000000000000" pitchFamily="2" charset="2"/>
              <a:buChar char="q"/>
            </a:pPr>
            <a:endParaRPr lang="en-US" sz="2000" b="1" dirty="0">
              <a:latin typeface="Arial" charset="0"/>
              <a:ea typeface="Geneva" pitchFamily="-16" charset="-128"/>
            </a:endParaRPr>
          </a:p>
        </p:txBody>
      </p:sp>
      <p:sp>
        <p:nvSpPr>
          <p:cNvPr id="5" name="Rectangle 1">
            <a:extLst>
              <a:ext uri="{FF2B5EF4-FFF2-40B4-BE49-F238E27FC236}">
                <a16:creationId xmlns:a16="http://schemas.microsoft.com/office/drawing/2014/main" id="{DA0F47B3-1195-8D42-885D-42C0EBF2232F}"/>
              </a:ext>
            </a:extLst>
          </p:cNvPr>
          <p:cNvSpPr>
            <a:spLocks noChangeArrowheads="1"/>
          </p:cNvSpPr>
          <p:nvPr/>
        </p:nvSpPr>
        <p:spPr bwMode="auto">
          <a:xfrm>
            <a:off x="457200" y="30416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1694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5C3D1F8-002A-47E3-97A1-C6774553AA60}" type="slidenum">
              <a:rPr lang="en-US" smtClean="0"/>
              <a:t>8</a:t>
            </a:fld>
            <a:endParaRPr lang="en-US" dirty="0"/>
          </a:p>
        </p:txBody>
      </p:sp>
      <p:sp>
        <p:nvSpPr>
          <p:cNvPr id="4" name="TextBox 1"/>
          <p:cNvSpPr txBox="1">
            <a:spLocks noChangeArrowheads="1"/>
          </p:cNvSpPr>
          <p:nvPr/>
        </p:nvSpPr>
        <p:spPr bwMode="auto">
          <a:xfrm>
            <a:off x="212694" y="304800"/>
            <a:ext cx="8718612" cy="37856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6" charset="0"/>
                <a:cs typeface="Times New Roman" pitchFamily="-16" charset="0"/>
              </a:defRPr>
            </a:lvl1pPr>
            <a:lvl2pPr marL="742950" indent="-285750" eaLnBrk="0" hangingPunct="0">
              <a:defRPr sz="2400">
                <a:solidFill>
                  <a:schemeClr val="tx1"/>
                </a:solidFill>
                <a:latin typeface="Times New Roman" pitchFamily="-16" charset="0"/>
                <a:cs typeface="Times New Roman" pitchFamily="-16" charset="0"/>
              </a:defRPr>
            </a:lvl2pPr>
            <a:lvl3pPr marL="1143000" indent="-228600" eaLnBrk="0" hangingPunct="0">
              <a:defRPr sz="2400">
                <a:solidFill>
                  <a:schemeClr val="tx1"/>
                </a:solidFill>
                <a:latin typeface="Times New Roman" pitchFamily="-16" charset="0"/>
                <a:cs typeface="Times New Roman" pitchFamily="-16" charset="0"/>
              </a:defRPr>
            </a:lvl3pPr>
            <a:lvl4pPr marL="1600200" indent="-228600" eaLnBrk="0" hangingPunct="0">
              <a:defRPr sz="2400">
                <a:solidFill>
                  <a:schemeClr val="tx1"/>
                </a:solidFill>
                <a:latin typeface="Times New Roman" pitchFamily="-16" charset="0"/>
                <a:cs typeface="Times New Roman" pitchFamily="-16" charset="0"/>
              </a:defRPr>
            </a:lvl4pPr>
            <a:lvl5pPr marL="2057400" indent="-228600" eaLnBrk="0" hangingPunct="0">
              <a:defRPr sz="2400">
                <a:solidFill>
                  <a:schemeClr val="tx1"/>
                </a:solidFill>
                <a:latin typeface="Times New Roman" pitchFamily="-16" charset="0"/>
                <a:cs typeface="Times New Roman" pitchFamily="-16" charset="0"/>
              </a:defRPr>
            </a:lvl5pPr>
            <a:lvl6pPr marL="25146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6pPr>
            <a:lvl7pPr marL="29718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7pPr>
            <a:lvl8pPr marL="34290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8pPr>
            <a:lvl9pPr marL="38862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9pPr>
          </a:lstStyle>
          <a:p>
            <a:pPr algn="ctr"/>
            <a:r>
              <a:rPr lang="en-US" sz="3200" b="1" dirty="0">
                <a:latin typeface="Arial" charset="0"/>
                <a:ea typeface="Geneva" pitchFamily="-16" charset="-128"/>
              </a:rPr>
              <a:t>Action Items</a:t>
            </a:r>
          </a:p>
          <a:p>
            <a:pPr algn="ctr"/>
            <a:r>
              <a:rPr lang="en-US" sz="1600" b="1" dirty="0">
                <a:latin typeface="Arial" charset="0"/>
                <a:ea typeface="Geneva" pitchFamily="-16" charset="-128"/>
              </a:rPr>
              <a:t>10-11 Aug 2021</a:t>
            </a:r>
          </a:p>
          <a:p>
            <a:pPr marL="285750" indent="-285750">
              <a:buFont typeface="Wingdings" panose="05000000000000000000" pitchFamily="2" charset="2"/>
              <a:buChar char="q"/>
            </a:pPr>
            <a:endParaRPr lang="en-US" sz="1600" b="1" dirty="0">
              <a:latin typeface="Arial" charset="0"/>
              <a:ea typeface="Geneva" pitchFamily="-16" charset="-128"/>
            </a:endParaRPr>
          </a:p>
          <a:p>
            <a:pPr marL="285750" indent="-285750">
              <a:buFont typeface="Wingdings" panose="05000000000000000000" pitchFamily="2" charset="2"/>
              <a:buChar char="q"/>
            </a:pPr>
            <a:r>
              <a:rPr lang="en-US" sz="1800" b="1" dirty="0">
                <a:latin typeface="Arial" charset="0"/>
                <a:ea typeface="Geneva" pitchFamily="-16" charset="-128"/>
              </a:rPr>
              <a:t>Nominations for new members are due Aug 31, 2021 to Governance Committee.  Executive Committee will review and vet approved packages.</a:t>
            </a:r>
          </a:p>
          <a:p>
            <a:pPr marL="285750" indent="-285750">
              <a:buFont typeface="Wingdings" panose="05000000000000000000" pitchFamily="2" charset="2"/>
              <a:buChar char="q"/>
            </a:pPr>
            <a:endParaRPr lang="en-US" sz="1800" b="1" dirty="0">
              <a:latin typeface="Arial" charset="0"/>
              <a:ea typeface="Geneva" pitchFamily="-16" charset="-128"/>
            </a:endParaRPr>
          </a:p>
          <a:p>
            <a:pPr marL="285750" indent="-285750">
              <a:buFont typeface="Wingdings" panose="05000000000000000000" pitchFamily="2" charset="2"/>
              <a:buChar char="q"/>
            </a:pPr>
            <a:r>
              <a:rPr lang="en-US" sz="1800" b="1" dirty="0">
                <a:latin typeface="Arial" charset="0"/>
                <a:ea typeface="Geneva" pitchFamily="-16" charset="-128"/>
              </a:rPr>
              <a:t>BPT Vote on Election Slate at Oct Meeting</a:t>
            </a:r>
          </a:p>
          <a:p>
            <a:pPr marL="285750" indent="-285750">
              <a:buFont typeface="Wingdings" panose="05000000000000000000" pitchFamily="2" charset="2"/>
              <a:buChar char="q"/>
            </a:pPr>
            <a:endParaRPr lang="en-US" sz="1800" b="1" dirty="0">
              <a:latin typeface="Arial" charset="0"/>
              <a:ea typeface="Geneva" pitchFamily="-16" charset="-128"/>
            </a:endParaRPr>
          </a:p>
          <a:p>
            <a:pPr marL="285750" indent="-285750">
              <a:buFont typeface="Wingdings" panose="05000000000000000000" pitchFamily="2" charset="2"/>
              <a:buChar char="q"/>
            </a:pPr>
            <a:r>
              <a:rPr lang="en-US" sz="1800" b="1" dirty="0">
                <a:latin typeface="Arial" charset="0"/>
                <a:ea typeface="Geneva" pitchFamily="-16" charset="-128"/>
              </a:rPr>
              <a:t>BPT Vote on new Board Chairman at Oct Meeting</a:t>
            </a:r>
          </a:p>
          <a:p>
            <a:endParaRPr lang="en-US" sz="1800" b="1" dirty="0">
              <a:latin typeface="Arial" charset="0"/>
              <a:ea typeface="Geneva" pitchFamily="-16" charset="-128"/>
            </a:endParaRPr>
          </a:p>
          <a:p>
            <a:pPr marL="285750"/>
            <a:endParaRPr lang="en-US" sz="1400" dirty="0">
              <a:latin typeface="Arial" charset="0"/>
              <a:ea typeface="Geneva" pitchFamily="-16" charset="-128"/>
            </a:endParaRPr>
          </a:p>
          <a:p>
            <a:endParaRPr lang="en-US" sz="1600" dirty="0">
              <a:latin typeface="Arial" charset="0"/>
              <a:ea typeface="Geneva" pitchFamily="-16" charset="-128"/>
            </a:endParaRPr>
          </a:p>
          <a:p>
            <a:pPr marL="285750" indent="-285750">
              <a:buFont typeface="Wingdings" panose="05000000000000000000" pitchFamily="2" charset="2"/>
              <a:buChar char="q"/>
            </a:pPr>
            <a:endParaRPr lang="en-US" sz="2000" b="1" dirty="0">
              <a:latin typeface="Arial" charset="0"/>
              <a:ea typeface="Geneva" pitchFamily="-16" charset="-128"/>
            </a:endParaRPr>
          </a:p>
        </p:txBody>
      </p:sp>
    </p:spTree>
    <p:extLst>
      <p:ext uri="{BB962C8B-B14F-4D97-AF65-F5344CB8AC3E}">
        <p14:creationId xmlns:p14="http://schemas.microsoft.com/office/powerpoint/2010/main" val="2569464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5C3D1F8-002A-47E3-97A1-C6774553AA60}" type="slidenum">
              <a:rPr lang="en-US" smtClean="0"/>
              <a:t>9</a:t>
            </a:fld>
            <a:endParaRPr lang="en-US" dirty="0"/>
          </a:p>
        </p:txBody>
      </p:sp>
      <p:sp>
        <p:nvSpPr>
          <p:cNvPr id="4" name="TextBox 1"/>
          <p:cNvSpPr txBox="1">
            <a:spLocks noChangeArrowheads="1"/>
          </p:cNvSpPr>
          <p:nvPr/>
        </p:nvSpPr>
        <p:spPr bwMode="auto">
          <a:xfrm>
            <a:off x="212694" y="304800"/>
            <a:ext cx="8718612" cy="54784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6" charset="0"/>
                <a:cs typeface="Times New Roman" pitchFamily="-16" charset="0"/>
              </a:defRPr>
            </a:lvl1pPr>
            <a:lvl2pPr marL="742950" indent="-285750" eaLnBrk="0" hangingPunct="0">
              <a:defRPr sz="2400">
                <a:solidFill>
                  <a:schemeClr val="tx1"/>
                </a:solidFill>
                <a:latin typeface="Times New Roman" pitchFamily="-16" charset="0"/>
                <a:cs typeface="Times New Roman" pitchFamily="-16" charset="0"/>
              </a:defRPr>
            </a:lvl2pPr>
            <a:lvl3pPr marL="1143000" indent="-228600" eaLnBrk="0" hangingPunct="0">
              <a:defRPr sz="2400">
                <a:solidFill>
                  <a:schemeClr val="tx1"/>
                </a:solidFill>
                <a:latin typeface="Times New Roman" pitchFamily="-16" charset="0"/>
                <a:cs typeface="Times New Roman" pitchFamily="-16" charset="0"/>
              </a:defRPr>
            </a:lvl3pPr>
            <a:lvl4pPr marL="1600200" indent="-228600" eaLnBrk="0" hangingPunct="0">
              <a:defRPr sz="2400">
                <a:solidFill>
                  <a:schemeClr val="tx1"/>
                </a:solidFill>
                <a:latin typeface="Times New Roman" pitchFamily="-16" charset="0"/>
                <a:cs typeface="Times New Roman" pitchFamily="-16" charset="0"/>
              </a:defRPr>
            </a:lvl4pPr>
            <a:lvl5pPr marL="2057400" indent="-228600" eaLnBrk="0" hangingPunct="0">
              <a:defRPr sz="2400">
                <a:solidFill>
                  <a:schemeClr val="tx1"/>
                </a:solidFill>
                <a:latin typeface="Times New Roman" pitchFamily="-16" charset="0"/>
                <a:cs typeface="Times New Roman" pitchFamily="-16" charset="0"/>
              </a:defRPr>
            </a:lvl5pPr>
            <a:lvl6pPr marL="25146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6pPr>
            <a:lvl7pPr marL="29718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7pPr>
            <a:lvl8pPr marL="34290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8pPr>
            <a:lvl9pPr marL="38862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9pPr>
          </a:lstStyle>
          <a:p>
            <a:pPr algn="ctr"/>
            <a:r>
              <a:rPr lang="en-US" sz="3200" b="1" dirty="0">
                <a:latin typeface="Arial" charset="0"/>
                <a:ea typeface="Geneva" pitchFamily="-16" charset="-128"/>
              </a:rPr>
              <a:t>Nomination and Election Review</a:t>
            </a:r>
          </a:p>
          <a:p>
            <a:pPr algn="ctr"/>
            <a:r>
              <a:rPr lang="en-US" sz="1600" b="1" dirty="0">
                <a:latin typeface="Arial" charset="0"/>
                <a:ea typeface="Geneva" pitchFamily="-16" charset="-128"/>
              </a:rPr>
              <a:t>10-11 Aug 2021</a:t>
            </a:r>
          </a:p>
          <a:p>
            <a:pPr algn="ctr"/>
            <a:endParaRPr lang="en-US" sz="1400" b="1" dirty="0">
              <a:latin typeface="Arial" charset="0"/>
              <a:ea typeface="Geneva" pitchFamily="-16" charset="-128"/>
            </a:endParaRPr>
          </a:p>
          <a:p>
            <a:pPr marL="285750" indent="-285750">
              <a:buFont typeface="Wingdings" panose="05000000000000000000" pitchFamily="2" charset="2"/>
              <a:buChar char="q"/>
            </a:pPr>
            <a:r>
              <a:rPr lang="en-US" sz="1600" b="1" dirty="0">
                <a:latin typeface="Arial" charset="0"/>
                <a:ea typeface="Geneva" pitchFamily="-16" charset="-128"/>
              </a:rPr>
              <a:t>Winter Board Meeting</a:t>
            </a:r>
          </a:p>
          <a:p>
            <a:pPr marL="1028700" lvl="1">
              <a:buFont typeface="Wingdings" panose="05000000000000000000" pitchFamily="2" charset="2"/>
              <a:buChar char="q"/>
            </a:pPr>
            <a:r>
              <a:rPr lang="en-US" sz="1600" b="1" dirty="0">
                <a:latin typeface="Arial" charset="0"/>
                <a:ea typeface="Geneva" pitchFamily="-16" charset="-128"/>
              </a:rPr>
              <a:t>Governance Committee Chair will present precepts for the next election cycle</a:t>
            </a:r>
          </a:p>
          <a:p>
            <a:pPr marL="1028700" lvl="1">
              <a:buFont typeface="Wingdings" panose="05000000000000000000" pitchFamily="2" charset="2"/>
              <a:buChar char="q"/>
            </a:pPr>
            <a:endParaRPr lang="en-US" sz="800" b="1" dirty="0">
              <a:latin typeface="Arial" charset="0"/>
              <a:ea typeface="Geneva" pitchFamily="-16" charset="-128"/>
            </a:endParaRPr>
          </a:p>
          <a:p>
            <a:pPr marL="285750" indent="-285750">
              <a:buFont typeface="Wingdings" panose="05000000000000000000" pitchFamily="2" charset="2"/>
              <a:buChar char="q"/>
            </a:pPr>
            <a:r>
              <a:rPr lang="en-US" sz="1600" b="1" dirty="0">
                <a:latin typeface="Arial" charset="0"/>
                <a:ea typeface="Geneva" pitchFamily="-16" charset="-128"/>
              </a:rPr>
              <a:t>Jan – Aug</a:t>
            </a:r>
          </a:p>
          <a:p>
            <a:pPr marL="1028700" lvl="1">
              <a:buFont typeface="Wingdings" panose="05000000000000000000" pitchFamily="2" charset="2"/>
              <a:buChar char="q"/>
            </a:pPr>
            <a:r>
              <a:rPr lang="en-US" sz="1600" b="1" dirty="0">
                <a:latin typeface="Arial" charset="0"/>
                <a:ea typeface="Geneva" pitchFamily="-16" charset="-128"/>
              </a:rPr>
              <a:t>Potential Candidates can be nominated by Board Members</a:t>
            </a:r>
          </a:p>
          <a:p>
            <a:pPr marL="1028700" lvl="1">
              <a:buFont typeface="Wingdings" panose="05000000000000000000" pitchFamily="2" charset="2"/>
              <a:buChar char="q"/>
            </a:pPr>
            <a:endParaRPr lang="en-US" sz="800" b="1" dirty="0">
              <a:latin typeface="Arial" charset="0"/>
              <a:ea typeface="Geneva" pitchFamily="-16" charset="-128"/>
            </a:endParaRPr>
          </a:p>
          <a:p>
            <a:pPr marL="285750" indent="-285750">
              <a:buFont typeface="Wingdings" panose="05000000000000000000" pitchFamily="2" charset="2"/>
              <a:buChar char="q"/>
            </a:pPr>
            <a:r>
              <a:rPr lang="en-US" sz="1600" b="1" dirty="0">
                <a:latin typeface="Arial" charset="0"/>
                <a:ea typeface="Geneva" pitchFamily="-16" charset="-128"/>
              </a:rPr>
              <a:t>NLT Aug 31</a:t>
            </a:r>
          </a:p>
          <a:p>
            <a:pPr marL="1028700" lvl="1">
              <a:buFont typeface="Wingdings" panose="05000000000000000000" pitchFamily="2" charset="2"/>
              <a:buChar char="q"/>
            </a:pPr>
            <a:r>
              <a:rPr lang="en-US" sz="1600" b="1" dirty="0">
                <a:latin typeface="Arial" charset="0"/>
                <a:ea typeface="Geneva" pitchFamily="-16" charset="-128"/>
              </a:rPr>
              <a:t>Board Members must submit a nomination standard form and a resume of candidate they will to nominate</a:t>
            </a:r>
          </a:p>
          <a:p>
            <a:pPr marL="1028700" lvl="1">
              <a:buFont typeface="Wingdings" panose="05000000000000000000" pitchFamily="2" charset="2"/>
              <a:buChar char="q"/>
            </a:pPr>
            <a:endParaRPr lang="en-US" sz="800" b="1" dirty="0">
              <a:latin typeface="Arial" charset="0"/>
              <a:ea typeface="Geneva" pitchFamily="-16" charset="-128"/>
            </a:endParaRPr>
          </a:p>
          <a:p>
            <a:pPr marL="285750" indent="-285750">
              <a:buFont typeface="Wingdings" panose="05000000000000000000" pitchFamily="2" charset="2"/>
              <a:buChar char="q"/>
            </a:pPr>
            <a:r>
              <a:rPr lang="en-US" sz="1600" b="1" dirty="0">
                <a:latin typeface="Arial" charset="0"/>
                <a:ea typeface="Geneva" pitchFamily="-16" charset="-128"/>
              </a:rPr>
              <a:t>NLT Sept 30</a:t>
            </a:r>
          </a:p>
          <a:p>
            <a:pPr marL="1028700" lvl="1">
              <a:buFont typeface="Wingdings" panose="05000000000000000000" pitchFamily="2" charset="2"/>
              <a:buChar char="q"/>
            </a:pPr>
            <a:r>
              <a:rPr lang="en-US" sz="1600" b="1" dirty="0">
                <a:latin typeface="Arial" charset="0"/>
                <a:ea typeface="Geneva" pitchFamily="-16" charset="-128"/>
              </a:rPr>
              <a:t>Executive Committee will vet all candidate submissions</a:t>
            </a:r>
          </a:p>
          <a:p>
            <a:pPr marL="1028700" lvl="1">
              <a:buFont typeface="Wingdings" panose="05000000000000000000" pitchFamily="2" charset="2"/>
              <a:buChar char="q"/>
            </a:pPr>
            <a:r>
              <a:rPr lang="en-US" sz="1600" b="1" dirty="0">
                <a:latin typeface="Arial" charset="0"/>
                <a:ea typeface="Geneva" pitchFamily="-16" charset="-128"/>
              </a:rPr>
              <a:t>All Board Members will be sent approved nominee packages and are requested to review them prior to the Oct Meeting</a:t>
            </a:r>
          </a:p>
          <a:p>
            <a:pPr marL="285750" indent="-285750">
              <a:buFont typeface="Wingdings" panose="05000000000000000000" pitchFamily="2" charset="2"/>
              <a:buChar char="q"/>
            </a:pPr>
            <a:r>
              <a:rPr lang="en-US" sz="1600" b="1" dirty="0">
                <a:latin typeface="Arial" charset="0"/>
                <a:ea typeface="Geneva" pitchFamily="-16" charset="-128"/>
              </a:rPr>
              <a:t>Oct Board Meeting</a:t>
            </a:r>
          </a:p>
          <a:p>
            <a:pPr marL="1028700" lvl="1">
              <a:buFont typeface="Wingdings" panose="05000000000000000000" pitchFamily="2" charset="2"/>
              <a:buChar char="q"/>
            </a:pPr>
            <a:r>
              <a:rPr lang="en-US" sz="1600" b="1" dirty="0">
                <a:latin typeface="Arial" charset="0"/>
                <a:ea typeface="Geneva" pitchFamily="-16" charset="-128"/>
              </a:rPr>
              <a:t>Prior to voting the Board Member can present their nominee’s package</a:t>
            </a:r>
          </a:p>
          <a:p>
            <a:pPr marL="1028700" lvl="1">
              <a:buFont typeface="Wingdings" panose="05000000000000000000" pitchFamily="2" charset="2"/>
              <a:buChar char="q"/>
            </a:pPr>
            <a:r>
              <a:rPr lang="en-US" sz="1600" b="1" dirty="0">
                <a:latin typeface="Arial" charset="0"/>
                <a:ea typeface="Geneva" pitchFamily="-16" charset="-128"/>
              </a:rPr>
              <a:t>Nominees will be voted on as a Group according to the By-Laws</a:t>
            </a:r>
          </a:p>
          <a:p>
            <a:pPr marL="1028700" lvl="1">
              <a:buFont typeface="Wingdings" panose="05000000000000000000" pitchFamily="2" charset="2"/>
              <a:buChar char="q"/>
            </a:pPr>
            <a:r>
              <a:rPr lang="en-US" sz="1600" b="1" dirty="0">
                <a:latin typeface="Arial" charset="0"/>
                <a:ea typeface="Geneva" pitchFamily="-16" charset="-128"/>
              </a:rPr>
              <a:t>Approved Nominees will be notified within 2 weeks of approval</a:t>
            </a:r>
          </a:p>
          <a:p>
            <a:pPr marL="1028700" lvl="1">
              <a:buFont typeface="Wingdings" panose="05000000000000000000" pitchFamily="2" charset="2"/>
              <a:buChar char="q"/>
            </a:pPr>
            <a:endParaRPr lang="en-US" sz="1600" b="1" dirty="0">
              <a:latin typeface="Arial" charset="0"/>
              <a:ea typeface="Geneva" pitchFamily="-16" charset="-128"/>
            </a:endParaRPr>
          </a:p>
        </p:txBody>
      </p:sp>
    </p:spTree>
    <p:extLst>
      <p:ext uri="{BB962C8B-B14F-4D97-AF65-F5344CB8AC3E}">
        <p14:creationId xmlns:p14="http://schemas.microsoft.com/office/powerpoint/2010/main" val="1585064371"/>
      </p:ext>
    </p:extLst>
  </p:cSld>
  <p:clrMapOvr>
    <a:masterClrMapping/>
  </p:clrMapOvr>
</p:sld>
</file>

<file path=ppt/theme/theme1.xml><?xml version="1.0" encoding="utf-8"?>
<a:theme xmlns:a="http://schemas.openxmlformats.org/drawingml/2006/main" name="Office Theme">
  <a:themeElements>
    <a:clrScheme name="Custom 3">
      <a:dk1>
        <a:sysClr val="windowText" lastClr="000000"/>
      </a:dk1>
      <a:lt1>
        <a:sysClr val="window" lastClr="FFFFFF"/>
      </a:lt1>
      <a:dk2>
        <a:srgbClr val="263B86"/>
      </a:dk2>
      <a:lt2>
        <a:srgbClr val="76B6F2"/>
      </a:lt2>
      <a:accent1>
        <a:srgbClr val="FBC01E"/>
      </a:accent1>
      <a:accent2>
        <a:srgbClr val="EFE1A2"/>
      </a:accent2>
      <a:accent3>
        <a:srgbClr val="FA8716"/>
      </a:accent3>
      <a:accent4>
        <a:srgbClr val="BE0204"/>
      </a:accent4>
      <a:accent5>
        <a:srgbClr val="640F10"/>
      </a:accent5>
      <a:accent6>
        <a:srgbClr val="7E13E3"/>
      </a:accent6>
      <a:hlink>
        <a:srgbClr val="DE0112"/>
      </a:hlink>
      <a:folHlink>
        <a:srgbClr val="DE011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9530</TotalTime>
  <Words>1112</Words>
  <Application>Microsoft Office PowerPoint</Application>
  <PresentationFormat>On-screen Show (4:3)</PresentationFormat>
  <Paragraphs>206</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Rubrecht</dc:creator>
  <cp:lastModifiedBy>Sherry Linhares</cp:lastModifiedBy>
  <cp:revision>490</cp:revision>
  <cp:lastPrinted>2020-10-13T12:15:29Z</cp:lastPrinted>
  <dcterms:created xsi:type="dcterms:W3CDTF">2015-02-02T19:44:37Z</dcterms:created>
  <dcterms:modified xsi:type="dcterms:W3CDTF">2021-08-10T17:33:49Z</dcterms:modified>
</cp:coreProperties>
</file>