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52" r:id="rId2"/>
  </p:sldIdLst>
  <p:sldSz cx="9144000" cy="6858000" type="screen4x3"/>
  <p:notesSz cx="69469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00"/>
    <a:srgbClr val="41453A"/>
    <a:srgbClr val="120D3D"/>
    <a:srgbClr val="D9B26B"/>
    <a:srgbClr val="3F3F3F"/>
    <a:srgbClr val="FFFFFF"/>
    <a:srgbClr val="E51B24"/>
    <a:srgbClr val="DD2727"/>
    <a:srgbClr val="D02929"/>
    <a:srgbClr val="E92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62"/>
    <p:restoredTop sz="78503" autoAdjust="0"/>
  </p:normalViewPr>
  <p:slideViewPr>
    <p:cSldViewPr>
      <p:cViewPr varScale="1">
        <p:scale>
          <a:sx n="109" d="100"/>
          <a:sy n="109" d="100"/>
        </p:scale>
        <p:origin x="87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9900" cy="4603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5413" y="0"/>
            <a:ext cx="3009900" cy="4603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F634A-6953-034C-ABE5-9539423D7F0E}" type="datetimeFigureOut">
              <a:rPr lang="en-US" smtClean="0"/>
              <a:t>8/4/22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39"/>
            <a:ext cx="3009900" cy="4603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5413" y="8758239"/>
            <a:ext cx="3009900" cy="4603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A4FC2-7741-E849-823F-3ECE82069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175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70" y="1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227C80FD-32DB-4165-9520-42E34DB589BE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9596"/>
            <a:ext cx="5557520" cy="4149090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7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2222A484-7719-43B9-9070-D11F20C585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955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26139F-6C07-4B73-B092-BCA0C6C49059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0629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E870-CE83-BC43-9D89-B24824AE5480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98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8DA0-3DFC-8F41-98E9-E0CADD688184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0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85B1E-7766-DA41-B872-338A61113351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1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8094-5CD3-634E-A802-4A245AF4F87A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43DA-EB58-F040-826B-52C025E71434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4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2EE2-7A32-3E4C-9A36-0B2D5E0215ED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128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6EF69-10EB-1A4B-818C-ACB49E66AF92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5558-E59E-A547-967D-594A16119519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3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334000"/>
            <a:ext cx="9144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5867400"/>
            <a:ext cx="4267200" cy="8706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4229">
            <a:off x="4411176" y="283557"/>
            <a:ext cx="4674800" cy="50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77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3D6E-9DDB-D04A-BB5D-8A0E626A64E1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20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CFD8-4DB5-534F-85FC-6E184137CD49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87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AC4FD-A43E-4F4B-999A-8E62205162F3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44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FE30-63D8-5E4D-AE1F-1A283B5CB8C1}" type="datetime1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3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5334000"/>
            <a:ext cx="9144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9" y="5867400"/>
            <a:ext cx="4267200" cy="87066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4229">
            <a:off x="4411176" y="283557"/>
            <a:ext cx="4674800" cy="50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42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>
            <a:cxnSpLocks/>
          </p:cNvCxnSpPr>
          <p:nvPr/>
        </p:nvCxnSpPr>
        <p:spPr>
          <a:xfrm>
            <a:off x="4415732" y="2529740"/>
            <a:ext cx="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37243" y="2521677"/>
            <a:ext cx="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1257300" y="685800"/>
            <a:ext cx="6686550" cy="46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b="1" u="sng" dirty="0">
                <a:solidFill>
                  <a:srgbClr val="41453A"/>
                </a:solidFill>
                <a:latin typeface="Arial" charset="0"/>
              </a:rPr>
              <a:t>Marine Corps Association Foundation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4415732" y="2178777"/>
            <a:ext cx="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2667534" y="2521677"/>
            <a:ext cx="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20804" y="1601697"/>
            <a:ext cx="2341796" cy="600164"/>
          </a:xfrm>
          <a:prstGeom prst="rect">
            <a:avLst/>
          </a:prstGeom>
          <a:solidFill>
            <a:srgbClr val="41453A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Vice President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Col Tim Mundy, USMC (Ret)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66985" y="2830454"/>
            <a:ext cx="1829603" cy="1246495"/>
          </a:xfrm>
          <a:prstGeom prst="rect">
            <a:avLst/>
          </a:prstGeom>
          <a:solidFill>
            <a:srgbClr val="41453A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500" dirty="0">
                <a:solidFill>
                  <a:srgbClr val="FFFFFF"/>
                </a:solidFill>
              </a:rPr>
              <a:t>Director, Foundation 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Programs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(&amp; Area Rep, NCR)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MSgt Preston 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Mitchell, USMC (Ret)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86400" y="2872640"/>
            <a:ext cx="1362617" cy="784830"/>
          </a:xfrm>
          <a:prstGeom prst="rect">
            <a:avLst/>
          </a:prstGeom>
          <a:solidFill>
            <a:srgbClr val="41453A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500" dirty="0">
                <a:solidFill>
                  <a:srgbClr val="FFFFFF"/>
                </a:solidFill>
              </a:rPr>
              <a:t>Administrative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Assistant (FT)</a:t>
            </a:r>
          </a:p>
          <a:p>
            <a:pPr algn="ctr"/>
            <a:r>
              <a:rPr lang="en-US" sz="1500" dirty="0" err="1">
                <a:solidFill>
                  <a:srgbClr val="FFFFFF"/>
                </a:solidFill>
              </a:rPr>
              <a:t>Ms</a:t>
            </a:r>
            <a:r>
              <a:rPr lang="en-US" sz="1500" dirty="0">
                <a:solidFill>
                  <a:srgbClr val="FFFFFF"/>
                </a:solidFill>
              </a:rPr>
              <a:t> Holly Byrne</a:t>
            </a:r>
          </a:p>
        </p:txBody>
      </p:sp>
      <p:cxnSp>
        <p:nvCxnSpPr>
          <p:cNvPr id="18" name="Straight Connector 17"/>
          <p:cNvCxnSpPr>
            <a:cxnSpLocks/>
          </p:cNvCxnSpPr>
          <p:nvPr/>
        </p:nvCxnSpPr>
        <p:spPr>
          <a:xfrm flipV="1">
            <a:off x="929696" y="2521677"/>
            <a:ext cx="6878279" cy="8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68321" y="2840033"/>
            <a:ext cx="1656224" cy="1015663"/>
          </a:xfrm>
          <a:prstGeom prst="rect">
            <a:avLst/>
          </a:prstGeom>
          <a:solidFill>
            <a:srgbClr val="41453A"/>
          </a:solidFill>
          <a:ln>
            <a:solidFill>
              <a:srgbClr val="41453A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500" dirty="0">
                <a:solidFill>
                  <a:srgbClr val="FFFFFF"/>
                </a:solidFill>
              </a:rPr>
              <a:t>Donor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Development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Officer</a:t>
            </a:r>
          </a:p>
          <a:p>
            <a:pPr algn="ctr"/>
            <a:r>
              <a:rPr lang="en-US" sz="1500" dirty="0" err="1">
                <a:solidFill>
                  <a:srgbClr val="FFFFFF"/>
                </a:solidFill>
              </a:rPr>
              <a:t>Ms</a:t>
            </a:r>
            <a:r>
              <a:rPr lang="en-US" sz="1500" dirty="0">
                <a:solidFill>
                  <a:srgbClr val="FFFFFF"/>
                </a:solidFill>
              </a:rPr>
              <a:t> Michele Collins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</a:t>
            </a:fld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A485B5-2E62-A34A-8311-A4884DC11AC0}"/>
              </a:ext>
            </a:extLst>
          </p:cNvPr>
          <p:cNvSpPr txBox="1"/>
          <p:nvPr/>
        </p:nvSpPr>
        <p:spPr>
          <a:xfrm>
            <a:off x="152400" y="2872640"/>
            <a:ext cx="1554593" cy="101566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500" dirty="0">
                <a:solidFill>
                  <a:srgbClr val="FFFFFF"/>
                </a:solidFill>
              </a:rPr>
              <a:t>MCA Area Rep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East 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SgtMaj Adam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Terry, USMC (Ret)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3B828C-6555-E046-B9F2-6F280E1A363D}"/>
              </a:ext>
            </a:extLst>
          </p:cNvPr>
          <p:cNvSpPr txBox="1"/>
          <p:nvPr/>
        </p:nvSpPr>
        <p:spPr>
          <a:xfrm>
            <a:off x="1829870" y="2872640"/>
            <a:ext cx="1675330" cy="101566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500" dirty="0">
                <a:solidFill>
                  <a:srgbClr val="FFFFFF"/>
                </a:solidFill>
              </a:rPr>
              <a:t>MCA Area Rep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West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SgtMaj Frank</a:t>
            </a:r>
          </a:p>
          <a:p>
            <a:pPr algn="ctr"/>
            <a:r>
              <a:rPr lang="en-US" sz="1500" dirty="0">
                <a:solidFill>
                  <a:srgbClr val="FFFFFF"/>
                </a:solidFill>
              </a:rPr>
              <a:t>Pulley, USMC (Ret)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F3AF40C-7669-B34A-936E-0410E444BC06}"/>
              </a:ext>
            </a:extLst>
          </p:cNvPr>
          <p:cNvCxnSpPr/>
          <p:nvPr/>
        </p:nvCxnSpPr>
        <p:spPr>
          <a:xfrm>
            <a:off x="6167709" y="2529740"/>
            <a:ext cx="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0D02CD74-8D3E-6946-A5B1-0C91583179FD}"/>
              </a:ext>
            </a:extLst>
          </p:cNvPr>
          <p:cNvSpPr/>
          <p:nvPr/>
        </p:nvSpPr>
        <p:spPr>
          <a:xfrm>
            <a:off x="3566985" y="4191000"/>
            <a:ext cx="2894066" cy="838200"/>
          </a:xfrm>
          <a:prstGeom prst="ellipse">
            <a:avLst/>
          </a:prstGeom>
          <a:noFill/>
          <a:ln>
            <a:solidFill>
              <a:srgbClr val="0053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Program Delivery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8B242DA-2A1D-7E46-9E19-5A30D2CCCA9E}"/>
              </a:ext>
            </a:extLst>
          </p:cNvPr>
          <p:cNvSpPr/>
          <p:nvPr/>
        </p:nvSpPr>
        <p:spPr>
          <a:xfrm>
            <a:off x="228600" y="4205289"/>
            <a:ext cx="3180995" cy="838200"/>
          </a:xfrm>
          <a:prstGeom prst="ellipse">
            <a:avLst/>
          </a:prstGeom>
          <a:noFill/>
          <a:ln>
            <a:solidFill>
              <a:srgbClr val="0053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USMC Member Acquisition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8AC7B35-5284-3E4E-BD58-41A8338D5CBA}"/>
              </a:ext>
            </a:extLst>
          </p:cNvPr>
          <p:cNvSpPr/>
          <p:nvPr/>
        </p:nvSpPr>
        <p:spPr>
          <a:xfrm>
            <a:off x="6019800" y="4205289"/>
            <a:ext cx="2667001" cy="838200"/>
          </a:xfrm>
          <a:prstGeom prst="ellipse">
            <a:avLst/>
          </a:prstGeom>
          <a:noFill/>
          <a:ln>
            <a:solidFill>
              <a:srgbClr val="0053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Fundraising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B076BDB-C696-893B-1437-6B51DCA086AF}"/>
              </a:ext>
            </a:extLst>
          </p:cNvPr>
          <p:cNvCxnSpPr/>
          <p:nvPr/>
        </p:nvCxnSpPr>
        <p:spPr>
          <a:xfrm>
            <a:off x="7807975" y="2521677"/>
            <a:ext cx="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2DC42F90-BEFC-5E50-F556-4DBA16ACFF48}"/>
              </a:ext>
            </a:extLst>
          </p:cNvPr>
          <p:cNvGrpSpPr/>
          <p:nvPr/>
        </p:nvGrpSpPr>
        <p:grpSpPr>
          <a:xfrm>
            <a:off x="0" y="5316243"/>
            <a:ext cx="9168677" cy="1569660"/>
            <a:chOff x="0" y="5316243"/>
            <a:chExt cx="9168677" cy="15696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4FDB809-D4B8-28AE-4CC8-66B88CB3CCC7}"/>
                </a:ext>
              </a:extLst>
            </p:cNvPr>
            <p:cNvSpPr/>
            <p:nvPr/>
          </p:nvSpPr>
          <p:spPr>
            <a:xfrm>
              <a:off x="0" y="5316243"/>
              <a:ext cx="9168677" cy="1569660"/>
            </a:xfrm>
            <a:prstGeom prst="rect">
              <a:avLst/>
            </a:prstGeom>
            <a:solidFill>
              <a:srgbClr val="2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402C"/>
                </a:solidFill>
              </a:endParaRPr>
            </a:p>
          </p:txBody>
        </p:sp>
        <p:pic>
          <p:nvPicPr>
            <p:cNvPr id="14" name="Picture 13" descr="Text&#10;&#10;Description automatically generated with medium confidence">
              <a:extLst>
                <a:ext uri="{FF2B5EF4-FFF2-40B4-BE49-F238E27FC236}">
                  <a16:creationId xmlns:a16="http://schemas.microsoft.com/office/drawing/2014/main" id="{07F5E0D3-0391-D5B8-B90C-BF4E59315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9800" y="5451335"/>
              <a:ext cx="4492436" cy="14242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832587"/>
      </p:ext>
    </p:extLst>
  </p:cSld>
  <p:clrMapOvr>
    <a:masterClrMapping/>
  </p:clrMapOvr>
</p:sld>
</file>

<file path=ppt/theme/theme1.xml><?xml version="1.0" encoding="utf-8"?>
<a:theme xmlns:a="http://schemas.openxmlformats.org/drawingml/2006/main" name="MCAFpptTemplate(Blank)">
  <a:themeElements>
    <a:clrScheme name="Custom 3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E0112"/>
      </a:hlink>
      <a:folHlink>
        <a:srgbClr val="DE01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n 2021_Board_Member_Orientation_V11 (002)  -  Read-Only" id="{0CE3B890-93C6-4F83-B7E0-A52BAB34B6F5}" vid="{76AE9818-9CD1-4C2A-B946-F356EDEBB2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MCAFpptTemplate(Blank)</Template>
  <TotalTime>30038</TotalTime>
  <Words>78</Words>
  <Application>Microsoft Macintosh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MCAFpptTemplate(Blank)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OBrien</dc:creator>
  <cp:lastModifiedBy>Timothy Mundy</cp:lastModifiedBy>
  <cp:revision>19</cp:revision>
  <cp:lastPrinted>2020-01-30T21:07:33Z</cp:lastPrinted>
  <dcterms:created xsi:type="dcterms:W3CDTF">2021-02-05T19:07:45Z</dcterms:created>
  <dcterms:modified xsi:type="dcterms:W3CDTF">2022-08-04T20:43:46Z</dcterms:modified>
</cp:coreProperties>
</file>