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86" r:id="rId3"/>
    <p:sldId id="290" r:id="rId4"/>
    <p:sldId id="292" r:id="rId5"/>
    <p:sldId id="291" r:id="rId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3AF"/>
    <a:srgbClr val="D6CA9E"/>
    <a:srgbClr val="424242"/>
    <a:srgbClr val="002A07"/>
    <a:srgbClr val="4C0008"/>
    <a:srgbClr val="4A2C00"/>
    <a:srgbClr val="120D3D"/>
    <a:srgbClr val="DD2727"/>
    <a:srgbClr val="D02929"/>
    <a:srgbClr val="E9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 autoAdjust="0"/>
    <p:restoredTop sz="89796" autoAdjust="0"/>
  </p:normalViewPr>
  <p:slideViewPr>
    <p:cSldViewPr>
      <p:cViewPr varScale="1">
        <p:scale>
          <a:sx n="114" d="100"/>
          <a:sy n="114" d="100"/>
        </p:scale>
        <p:origin x="17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ED1-566A-4971-98AC-8A13E7D19145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B54-0322-469E-939A-82941CD0C1B6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0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B4F-484C-448F-8DEF-85DE8F772F54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1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71D3-809E-4D8A-9EBB-200FD8988D64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2E-C456-4E39-9247-905FB77B95C1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8B8-95E5-41DB-8297-CD7A430F4DD4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0F7-6A81-4A8E-AA6B-0B77153A7360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0FE-5FB7-41E9-8BAA-38755B0E80F6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4D7C-4882-4357-8003-2DAF4FDB1895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399" y="5918677"/>
            <a:ext cx="4267200" cy="8706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229">
            <a:off x="4411176" y="283557"/>
            <a:ext cx="4674800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2CEF-2718-45ED-A47D-16CFD5D96914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2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5B0E-041D-432B-ABC0-74A551D53252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8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963A-128D-4EA1-9142-0AA8CD77DC30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095613"/>
            <a:ext cx="838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4A4F42"/>
                </a:solidFill>
                <a:latin typeface="Arial"/>
                <a:cs typeface="Arial"/>
              </a:rPr>
              <a:t>Marine Corps </a:t>
            </a:r>
          </a:p>
          <a:p>
            <a:pPr algn="ctr"/>
            <a:r>
              <a:rPr lang="en-US" sz="4200" b="1" dirty="0">
                <a:solidFill>
                  <a:srgbClr val="4A4F42"/>
                </a:solidFill>
                <a:latin typeface="Arial"/>
                <a:cs typeface="Arial"/>
              </a:rPr>
              <a:t>Association Foundation</a:t>
            </a:r>
          </a:p>
          <a:p>
            <a:pPr algn="ctr"/>
            <a:endParaRPr lang="en-US" sz="42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r>
              <a:rPr lang="en-US" sz="4200" b="1" dirty="0">
                <a:solidFill>
                  <a:srgbClr val="4A4F42"/>
                </a:solidFill>
                <a:latin typeface="Arial"/>
                <a:cs typeface="Arial"/>
              </a:rPr>
              <a:t>Charity </a:t>
            </a:r>
            <a:r>
              <a:rPr lang="en-US" sz="4200" b="1">
                <a:solidFill>
                  <a:srgbClr val="4A4F42"/>
                </a:solidFill>
                <a:latin typeface="Arial"/>
                <a:cs typeface="Arial"/>
              </a:rPr>
              <a:t>Rating Services</a:t>
            </a:r>
            <a:endParaRPr lang="en-US" sz="42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r>
              <a:rPr lang="en-US" sz="4200" b="1" dirty="0">
                <a:solidFill>
                  <a:srgbClr val="4A4F42"/>
                </a:solidFill>
                <a:latin typeface="Arial"/>
                <a:cs typeface="Arial"/>
              </a:rPr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1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BAC2CC-3BAF-4C5A-A709-903CF788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16DAF0-9BA3-4F97-AE8C-E82562EFB362}"/>
              </a:ext>
            </a:extLst>
          </p:cNvPr>
          <p:cNvSpPr txBox="1"/>
          <p:nvPr/>
        </p:nvSpPr>
        <p:spPr>
          <a:xfrm>
            <a:off x="540834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Three Main Charity Rating 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0731FD-DDBD-4CC4-AF93-594406DBF826}"/>
              </a:ext>
            </a:extLst>
          </p:cNvPr>
          <p:cNvSpPr txBox="1"/>
          <p:nvPr/>
        </p:nvSpPr>
        <p:spPr>
          <a:xfrm>
            <a:off x="540835" y="1111984"/>
            <a:ext cx="822216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GuideStar, BBB Wise Giving Alliance, and Charity Navigator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Marine Corps Association Foundation is rated with all three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GuideStar and Charity Navigator are the most popular with donors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2EEDC5-DAD2-4555-8B72-6A9C0A0A1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411708"/>
            <a:ext cx="2227092" cy="22270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3577C7-8BFA-48E1-812B-B9B20E94D8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79" r="5432" b="5692"/>
          <a:stretch/>
        </p:blipFill>
        <p:spPr>
          <a:xfrm>
            <a:off x="152400" y="3478975"/>
            <a:ext cx="3352799" cy="1121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7DBC04-A6F5-4B00-A473-0A67109633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613745"/>
            <a:ext cx="3352799" cy="110125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21141F-A17B-471F-9D9C-FBF432148F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3444805"/>
            <a:ext cx="2667000" cy="11959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81AAC1-1083-4BB8-BD28-7C1721832B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4600575"/>
            <a:ext cx="26670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8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BAC2CC-3BAF-4C5A-A709-903CF788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16DAF0-9BA3-4F97-AE8C-E82562EFB362}"/>
              </a:ext>
            </a:extLst>
          </p:cNvPr>
          <p:cNvSpPr txBox="1"/>
          <p:nvPr/>
        </p:nvSpPr>
        <p:spPr>
          <a:xfrm>
            <a:off x="540834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GuideStar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0731FD-DDBD-4CC4-AF93-594406DBF826}"/>
              </a:ext>
            </a:extLst>
          </p:cNvPr>
          <p:cNvSpPr txBox="1"/>
          <p:nvPr/>
        </p:nvSpPr>
        <p:spPr>
          <a:xfrm>
            <a:off x="540834" y="1056144"/>
            <a:ext cx="50217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world's largest source of nonprofit information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Nonprofit organizations who reach platinum level status are considered the most trusted in the United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MCAF has achieved the platinum level status each year since 2018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2EEDC5-DAD2-4555-8B72-6A9C0A0A1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9439" y="1524000"/>
            <a:ext cx="2659566" cy="265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6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BAC2CC-3BAF-4C5A-A709-903CF788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16DAF0-9BA3-4F97-AE8C-E82562EFB362}"/>
              </a:ext>
            </a:extLst>
          </p:cNvPr>
          <p:cNvSpPr txBox="1"/>
          <p:nvPr/>
        </p:nvSpPr>
        <p:spPr>
          <a:xfrm>
            <a:off x="540834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BBB Wise Giving Alliance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0731FD-DDBD-4CC4-AF93-594406DBF826}"/>
              </a:ext>
            </a:extLst>
          </p:cNvPr>
          <p:cNvSpPr txBox="1"/>
          <p:nvPr/>
        </p:nvSpPr>
        <p:spPr>
          <a:xfrm>
            <a:off x="381000" y="990600"/>
            <a:ext cx="4648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BBB Standards address four areas of accountability: governance, results reporting, finances, and truthful transparent communications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MCAF’s last report (July 2020) did not meet two finance standards and one fundraising &amp; info standard; one finance standard was not verified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We can resolve standards 12, 14, and 16 this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D7815F-5D3F-DD42-84D7-35EB7D05E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581890"/>
            <a:ext cx="4085303" cy="306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2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BAC2CC-3BAF-4C5A-A709-903CF788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16DAF0-9BA3-4F97-AE8C-E82562EFB362}"/>
              </a:ext>
            </a:extLst>
          </p:cNvPr>
          <p:cNvSpPr txBox="1"/>
          <p:nvPr/>
        </p:nvSpPr>
        <p:spPr>
          <a:xfrm>
            <a:off x="540834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Charity Navigator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0731FD-DDBD-4CC4-AF93-594406DBF826}"/>
              </a:ext>
            </a:extLst>
          </p:cNvPr>
          <p:cNvSpPr txBox="1"/>
          <p:nvPr/>
        </p:nvSpPr>
        <p:spPr>
          <a:xfrm>
            <a:off x="381000" y="1066800"/>
            <a:ext cx="85343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Star rating shows how a charity is using donor support, sustaining programs and services, and being accountable and transparent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Evaluation of the Financial Health and the Accountability and Transparency of the organization determine the star rating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Star rating determined by a mathematical equation of both  categories averaged over three years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892CAA-BB8C-6045-A3DF-E9583F233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46" y="3867566"/>
            <a:ext cx="7263506" cy="191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96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9470</TotalTime>
  <Words>199</Words>
  <Application>Microsoft Macintosh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Rubrecht</dc:creator>
  <cp:lastModifiedBy>Timothy Mundy</cp:lastModifiedBy>
  <cp:revision>326</cp:revision>
  <cp:lastPrinted>2020-01-31T18:21:15Z</cp:lastPrinted>
  <dcterms:created xsi:type="dcterms:W3CDTF">2015-02-02T19:44:37Z</dcterms:created>
  <dcterms:modified xsi:type="dcterms:W3CDTF">2021-02-03T17:50:35Z</dcterms:modified>
</cp:coreProperties>
</file>