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5" r:id="rId2"/>
    <p:sldId id="286" r:id="rId3"/>
    <p:sldId id="290" r:id="rId4"/>
    <p:sldId id="292" r:id="rId5"/>
    <p:sldId id="291" r:id="rId6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AF"/>
    <a:srgbClr val="D6CA9E"/>
    <a:srgbClr val="424242"/>
    <a:srgbClr val="002A07"/>
    <a:srgbClr val="4C0008"/>
    <a:srgbClr val="4A2C00"/>
    <a:srgbClr val="120D3D"/>
    <a:srgbClr val="DD2727"/>
    <a:srgbClr val="D02929"/>
    <a:srgbClr val="E9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27" autoAdjust="0"/>
    <p:restoredTop sz="89796" autoAdjust="0"/>
  </p:normalViewPr>
  <p:slideViewPr>
    <p:cSldViewPr>
      <p:cViewPr varScale="1">
        <p:scale>
          <a:sx n="114" d="100"/>
          <a:sy n="114" d="100"/>
        </p:scale>
        <p:origin x="17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2/3/21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1679407-0A66-41AB-93DB-C1ADF5274347}" type="slidenum">
              <a:rPr lang="en-US" altLang="en-US"/>
              <a:pPr>
                <a:defRPr/>
              </a:pPr>
              <a:t>1</a:t>
            </a:fld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399" y="5918677"/>
            <a:ext cx="42672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0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2/3/21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81000" y="1095613"/>
            <a:ext cx="838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solidFill>
                  <a:srgbClr val="4A4F42"/>
                </a:solidFill>
                <a:latin typeface="Arial"/>
                <a:cs typeface="Arial"/>
              </a:rPr>
              <a:t>Marine Corps </a:t>
            </a:r>
          </a:p>
          <a:p>
            <a:pPr algn="ctr"/>
            <a:r>
              <a:rPr lang="en-US" sz="4200" b="1" dirty="0">
                <a:solidFill>
                  <a:srgbClr val="4A4F42"/>
                </a:solidFill>
                <a:latin typeface="Arial"/>
                <a:cs typeface="Arial"/>
              </a:rPr>
              <a:t>Association Foundation</a:t>
            </a:r>
          </a:p>
          <a:p>
            <a:pPr algn="ctr"/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4200" b="1" dirty="0">
                <a:solidFill>
                  <a:srgbClr val="4A4F42"/>
                </a:solidFill>
                <a:latin typeface="Arial"/>
                <a:cs typeface="Arial"/>
              </a:rPr>
              <a:t>Charity </a:t>
            </a:r>
            <a:r>
              <a:rPr lang="en-US" sz="4200" b="1">
                <a:solidFill>
                  <a:srgbClr val="4A4F42"/>
                </a:solidFill>
                <a:latin typeface="Arial"/>
                <a:cs typeface="Arial"/>
              </a:rPr>
              <a:t>Rating Services</a:t>
            </a:r>
            <a:endParaRPr lang="en-US" sz="42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algn="ctr"/>
            <a:r>
              <a:rPr lang="en-US" sz="4200" b="1" dirty="0">
                <a:solidFill>
                  <a:srgbClr val="4A4F42"/>
                </a:solidFill>
                <a:latin typeface="Arial"/>
                <a:cs typeface="Arial"/>
              </a:rPr>
              <a:t>Overview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061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BAC2CC-3BAF-4C5A-A709-903CF788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2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6DAF0-9BA3-4F97-AE8C-E82562EFB362}"/>
              </a:ext>
            </a:extLst>
          </p:cNvPr>
          <p:cNvSpPr txBox="1"/>
          <p:nvPr/>
        </p:nvSpPr>
        <p:spPr>
          <a:xfrm>
            <a:off x="540834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Three Main Charity Rating Services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0731FD-DDBD-4CC4-AF93-594406DBF826}"/>
              </a:ext>
            </a:extLst>
          </p:cNvPr>
          <p:cNvSpPr txBox="1"/>
          <p:nvPr/>
        </p:nvSpPr>
        <p:spPr>
          <a:xfrm>
            <a:off x="540835" y="1111984"/>
            <a:ext cx="822216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GuideStar, BBB Wise Giving Alliance, and Charity Navigator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Marine Corps Association Foundation is rated with all three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GuideStar and Charity Navigator are the most popular with donors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2EEDC5-DAD2-4555-8B72-6A9C0A0A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3411708"/>
            <a:ext cx="2227092" cy="222709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83577C7-8BFA-48E1-812B-B9B20E94D89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1379" r="5432" b="5692"/>
          <a:stretch/>
        </p:blipFill>
        <p:spPr>
          <a:xfrm>
            <a:off x="152400" y="3478975"/>
            <a:ext cx="3352799" cy="11216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57DBC04-A6F5-4B00-A473-0A67109633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2400" y="4613745"/>
            <a:ext cx="3352799" cy="110125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21141F-A17B-471F-9D9C-FBF432148F0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24600" y="3444805"/>
            <a:ext cx="2667000" cy="119593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A881AAC1-1083-4BB8-BD28-7C1721832B2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24600" y="4600575"/>
            <a:ext cx="2667000" cy="1114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68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BAC2CC-3BAF-4C5A-A709-903CF788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3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6DAF0-9BA3-4F97-AE8C-E82562EFB362}"/>
              </a:ext>
            </a:extLst>
          </p:cNvPr>
          <p:cNvSpPr txBox="1"/>
          <p:nvPr/>
        </p:nvSpPr>
        <p:spPr>
          <a:xfrm>
            <a:off x="540834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GuideStar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0731FD-DDBD-4CC4-AF93-594406DBF826}"/>
              </a:ext>
            </a:extLst>
          </p:cNvPr>
          <p:cNvSpPr txBox="1"/>
          <p:nvPr/>
        </p:nvSpPr>
        <p:spPr>
          <a:xfrm>
            <a:off x="540834" y="1056144"/>
            <a:ext cx="502176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world's largest source of nonprofit information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Nonprofit organizations who reach platinum level status are considered the most trusted in the United States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MCAF has achieved the platinum level status each year since 2018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22EEDC5-DAD2-4555-8B72-6A9C0A0A13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9439" y="1524000"/>
            <a:ext cx="2659566" cy="2659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860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BAC2CC-3BAF-4C5A-A709-903CF788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4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6DAF0-9BA3-4F97-AE8C-E82562EFB362}"/>
              </a:ext>
            </a:extLst>
          </p:cNvPr>
          <p:cNvSpPr txBox="1"/>
          <p:nvPr/>
        </p:nvSpPr>
        <p:spPr>
          <a:xfrm>
            <a:off x="540834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BBB Wise Giving Alliance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0731FD-DDBD-4CC4-AF93-594406DBF826}"/>
              </a:ext>
            </a:extLst>
          </p:cNvPr>
          <p:cNvSpPr txBox="1"/>
          <p:nvPr/>
        </p:nvSpPr>
        <p:spPr>
          <a:xfrm>
            <a:off x="381000" y="990600"/>
            <a:ext cx="46482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BBB Standards address four areas of accountability: governance, results reporting, finances, and truthful transparent communications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MCAF’s last report (July 2020) did not meet two finance standards and one fundraising &amp; info standard; one finance standard was not verified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We can resolve standards 12, 14, and 16 this year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D7815F-5D3F-DD42-84D7-35EB7D05EC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1581890"/>
            <a:ext cx="4085303" cy="3066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29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4BAC2CC-3BAF-4C5A-A709-903CF788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5</a:t>
            </a:fld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16DAF0-9BA3-4F97-AE8C-E82562EFB362}"/>
              </a:ext>
            </a:extLst>
          </p:cNvPr>
          <p:cNvSpPr txBox="1"/>
          <p:nvPr/>
        </p:nvSpPr>
        <p:spPr>
          <a:xfrm>
            <a:off x="540834" y="304800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Charity Navigator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0731FD-DDBD-4CC4-AF93-594406DBF826}"/>
              </a:ext>
            </a:extLst>
          </p:cNvPr>
          <p:cNvSpPr txBox="1"/>
          <p:nvPr/>
        </p:nvSpPr>
        <p:spPr>
          <a:xfrm>
            <a:off x="381000" y="1066800"/>
            <a:ext cx="8534399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Star rating shows how a charity is using donor support, sustaining programs and services, and being accountable and transparent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Evaluation of the Financial Health and the Accountability and Transparency of the organization determine the star rating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Star rating determined by a mathematical equation of both  categories averaged over three years</a:t>
            </a:r>
            <a:endParaRPr lang="en-US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4892CAA-BB8C-6045-A3DF-E9583F233F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0246" y="3867566"/>
            <a:ext cx="7263506" cy="191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296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9470</TotalTime>
  <Words>199</Words>
  <Application>Microsoft Macintosh PowerPoint</Application>
  <PresentationFormat>On-screen Show (4:3)</PresentationFormat>
  <Paragraphs>34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Timothy Mundy</cp:lastModifiedBy>
  <cp:revision>326</cp:revision>
  <cp:lastPrinted>2020-01-31T18:21:15Z</cp:lastPrinted>
  <dcterms:created xsi:type="dcterms:W3CDTF">2015-02-02T19:44:37Z</dcterms:created>
  <dcterms:modified xsi:type="dcterms:W3CDTF">2021-02-03T17:50:35Z</dcterms:modified>
</cp:coreProperties>
</file>