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3AF"/>
    <a:srgbClr val="D6CA9E"/>
    <a:srgbClr val="424242"/>
    <a:srgbClr val="002A07"/>
    <a:srgbClr val="4C0008"/>
    <a:srgbClr val="4A2C00"/>
    <a:srgbClr val="120D3D"/>
    <a:srgbClr val="DD2727"/>
    <a:srgbClr val="D02929"/>
    <a:srgbClr val="E9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05" autoAdjust="0"/>
    <p:restoredTop sz="89708" autoAdjust="0"/>
  </p:normalViewPr>
  <p:slideViewPr>
    <p:cSldViewPr>
      <p:cViewPr varScale="1">
        <p:scale>
          <a:sx n="100" d="100"/>
          <a:sy n="100" d="100"/>
        </p:scale>
        <p:origin x="56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27C80FD-32DB-4165-9520-42E34DB589BE}" type="datetimeFigureOut">
              <a:rPr lang="en-US" smtClean="0"/>
              <a:t>8/2/22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222A484-7719-43B9-9070-D11F20C58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9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0ED1-566A-4971-98AC-8A13E7D19145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9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90B54-0322-469E-939A-82941CD0C1B6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0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8B4F-484C-448F-8DEF-85DE8F772F54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31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71D3-809E-4D8A-9EBB-200FD8988D64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7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0C2E-C456-4E39-9247-905FB77B95C1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1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4D8B8-95E5-41DB-8297-CD7A430F4DD4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3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F0F7-6A81-4A8E-AA6B-0B77153A7360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4E0FE-5FB7-41E9-8BAA-38755B0E80F6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D4D7C-4882-4357-8003-2DAF4FDB1895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3999" cy="6096000"/>
          </a:xfrm>
          <a:prstGeom prst="rect">
            <a:avLst/>
          </a:prstGeom>
          <a:solidFill>
            <a:srgbClr val="E6D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791200"/>
            <a:ext cx="9144000" cy="1143000"/>
          </a:xfrm>
          <a:prstGeom prst="rect">
            <a:avLst/>
          </a:prstGeom>
          <a:solidFill>
            <a:srgbClr val="4A4F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410200"/>
            <a:ext cx="9144000" cy="304800"/>
          </a:xfrm>
          <a:prstGeom prst="rect">
            <a:avLst/>
          </a:prstGeom>
          <a:solidFill>
            <a:srgbClr val="3F3F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5918677"/>
            <a:ext cx="4267200" cy="870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4229">
            <a:off x="4411176" y="283557"/>
            <a:ext cx="4674800" cy="50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0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2CEF-2718-45ED-A47D-16CFD5D96914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B0E-041D-432B-ABC0-74A551D53252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8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9963A-128D-4EA1-9142-0AA8CD77DC30}" type="datetime1">
              <a:rPr lang="en-US" smtClean="0"/>
              <a:t>8/2/22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3D1F8-002A-47E3-97A1-C6774553AA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21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3D1F8-002A-47E3-97A1-C6774553AA60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9937" y="151740"/>
            <a:ext cx="506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4A4F42"/>
                </a:solidFill>
                <a:latin typeface="Arial"/>
                <a:cs typeface="Arial"/>
              </a:rPr>
              <a:t>Virtual Challenge Series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1" y="957858"/>
            <a:ext cx="43051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Three completed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Flag Raising Challenge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Shores of Tripoli 20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Sugar Bear Run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327 participants @ $26</a:t>
            </a:r>
          </a:p>
          <a:p>
            <a:pPr marL="1257300" lvl="2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Cost (Pins, envelopes, postage): $1,827.00</a:t>
            </a:r>
          </a:p>
          <a:p>
            <a:pPr marL="1257300" lvl="2" indent="-342900">
              <a:buFont typeface="Arial"/>
              <a:buChar char="•"/>
            </a:pPr>
            <a:r>
              <a:rPr lang="en-US" b="1" dirty="0">
                <a:solidFill>
                  <a:srgbClr val="4A4F42"/>
                </a:solidFill>
                <a:latin typeface="Arial"/>
                <a:cs typeface="Arial"/>
              </a:rPr>
              <a:t>Net revenue: $6,675.00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4A4F4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A4F42"/>
                </a:solidFill>
                <a:latin typeface="Arial"/>
                <a:cs typeface="Arial"/>
              </a:rPr>
              <a:t>Two remaining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Chapultepec Challenge WOD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Nov 10</a:t>
            </a:r>
            <a:r>
              <a:rPr lang="en-US" sz="2000" b="1" baseline="30000" dirty="0">
                <a:solidFill>
                  <a:srgbClr val="4A4F42"/>
                </a:solidFill>
                <a:latin typeface="Arial"/>
                <a:cs typeface="Arial"/>
              </a:rPr>
              <a:t>th</a:t>
            </a:r>
            <a:r>
              <a:rPr lang="en-US" sz="2000" b="1" dirty="0">
                <a:solidFill>
                  <a:srgbClr val="4A4F42"/>
                </a:solidFill>
                <a:latin typeface="Arial"/>
                <a:cs typeface="Arial"/>
              </a:rPr>
              <a:t> 10K</a:t>
            </a:r>
          </a:p>
        </p:txBody>
      </p:sp>
      <p:pic>
        <p:nvPicPr>
          <p:cNvPr id="6" name="Picture 5" descr="A picture containing text, sign, different, several&#10;&#10;Description automatically generated">
            <a:extLst>
              <a:ext uri="{FF2B5EF4-FFF2-40B4-BE49-F238E27FC236}">
                <a16:creationId xmlns:a16="http://schemas.microsoft.com/office/drawing/2014/main" id="{6255EC79-D5AD-6A42-9128-6FC4F2C36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16" y="1452368"/>
            <a:ext cx="4338283" cy="289103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6153A8C-738E-F24B-B929-7D8FC6146BE6}"/>
              </a:ext>
            </a:extLst>
          </p:cNvPr>
          <p:cNvGrpSpPr/>
          <p:nvPr/>
        </p:nvGrpSpPr>
        <p:grpSpPr>
          <a:xfrm>
            <a:off x="0" y="5364540"/>
            <a:ext cx="9168677" cy="1569660"/>
            <a:chOff x="0" y="5316243"/>
            <a:chExt cx="9168677" cy="156966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944586-928B-A511-6443-1903CADB8208}"/>
                </a:ext>
              </a:extLst>
            </p:cNvPr>
            <p:cNvSpPr/>
            <p:nvPr/>
          </p:nvSpPr>
          <p:spPr>
            <a:xfrm>
              <a:off x="0" y="5316243"/>
              <a:ext cx="9168677" cy="1569660"/>
            </a:xfrm>
            <a:prstGeom prst="rect">
              <a:avLst/>
            </a:prstGeom>
            <a:solidFill>
              <a:srgbClr val="2F40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2F402C"/>
                </a:solidFill>
              </a:endParaRPr>
            </a:p>
          </p:txBody>
        </p:sp>
        <p:pic>
          <p:nvPicPr>
            <p:cNvPr id="8" name="Picture 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A28028D-4754-260C-C01B-AC360F2D9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5451335"/>
              <a:ext cx="4492436" cy="1424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88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E0112"/>
      </a:hlink>
      <a:folHlink>
        <a:srgbClr val="DE011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14917</TotalTime>
  <Words>44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Rubrecht</dc:creator>
  <cp:lastModifiedBy>Timothy Mundy</cp:lastModifiedBy>
  <cp:revision>335</cp:revision>
  <cp:lastPrinted>2022-08-05T17:20:58Z</cp:lastPrinted>
  <dcterms:created xsi:type="dcterms:W3CDTF">2015-02-02T19:44:37Z</dcterms:created>
  <dcterms:modified xsi:type="dcterms:W3CDTF">2022-08-05T19:45:03Z</dcterms:modified>
</cp:coreProperties>
</file>