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D6CA9E"/>
    <a:srgbClr val="424242"/>
    <a:srgbClr val="002A07"/>
    <a:srgbClr val="4C0008"/>
    <a:srgbClr val="4A2C00"/>
    <a:srgbClr val="120D3D"/>
    <a:srgbClr val="DD2727"/>
    <a:srgbClr val="D02929"/>
    <a:srgbClr val="E9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7" autoAdjust="0"/>
    <p:restoredTop sz="89660" autoAdjust="0"/>
  </p:normalViewPr>
  <p:slideViewPr>
    <p:cSldViewPr>
      <p:cViewPr varScale="1">
        <p:scale>
          <a:sx n="114" d="100"/>
          <a:sy n="114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8/5/22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"/>
            <a:ext cx="662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4A4F42"/>
                </a:solidFill>
                <a:latin typeface="Arial"/>
                <a:cs typeface="Arial"/>
              </a:rPr>
              <a:t>2022 Fundraising Opportunities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4A4F42"/>
                </a:solidFill>
                <a:latin typeface="Arial"/>
                <a:cs typeface="Arial"/>
              </a:rPr>
              <a:t>Unit Subscription Program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5 copies of Gazette &amp; Leatherneck delivered monthly to battalions/squadrons and up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~$53,000 in annual program delivery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Fundraising day in September similar to Giving Day in April</a:t>
            </a:r>
          </a:p>
          <a:p>
            <a:pPr marL="285750" indent="-285750">
              <a:buFont typeface="Arial"/>
              <a:buChar char="•"/>
            </a:pPr>
            <a:endParaRPr lang="en-US" sz="24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4A4F42"/>
                </a:solidFill>
                <a:latin typeface="Arial"/>
                <a:cs typeface="Arial"/>
              </a:rPr>
              <a:t>5</a:t>
            </a:r>
            <a:r>
              <a:rPr lang="en-US" sz="2400" b="1" baseline="30000" dirty="0">
                <a:solidFill>
                  <a:srgbClr val="4A4F42"/>
                </a:solidFill>
                <a:latin typeface="Arial"/>
                <a:cs typeface="Arial"/>
              </a:rPr>
              <a:t>th</a:t>
            </a:r>
            <a:r>
              <a:rPr lang="en-US" sz="2400" b="1" dirty="0">
                <a:solidFill>
                  <a:srgbClr val="4A4F42"/>
                </a:solidFill>
                <a:latin typeface="Arial"/>
                <a:cs typeface="Arial"/>
              </a:rPr>
              <a:t> Annual Golf for the Marines Tournament at Creighton Farms, October 24</a:t>
            </a:r>
            <a:r>
              <a:rPr lang="en-US" sz="2400" b="1" baseline="30000" dirty="0">
                <a:solidFill>
                  <a:srgbClr val="4A4F42"/>
                </a:solidFill>
                <a:latin typeface="Arial"/>
                <a:cs typeface="Arial"/>
              </a:rPr>
              <a:t>th</a:t>
            </a:r>
            <a:r>
              <a:rPr lang="en-US" sz="2400" b="1" dirty="0">
                <a:solidFill>
                  <a:srgbClr val="4A4F42"/>
                </a:solidFill>
                <a:latin typeface="Arial"/>
                <a:cs typeface="Arial"/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Silent auction opportunities</a:t>
            </a:r>
          </a:p>
          <a:p>
            <a:pPr marL="800100" lvl="1" indent="-342900">
              <a:buFont typeface="Arial"/>
              <a:buChar char="•"/>
            </a:pPr>
            <a:endParaRPr lang="en-US" sz="24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4A4F42"/>
                </a:solidFill>
                <a:latin typeface="Arial"/>
                <a:cs typeface="Arial"/>
              </a:rPr>
              <a:t>Matching gift campaign (end of year)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$50,000 match vs $25,000 in previous years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D18741-833F-ADC2-8EB0-E91E47497DC9}"/>
              </a:ext>
            </a:extLst>
          </p:cNvPr>
          <p:cNvGrpSpPr/>
          <p:nvPr/>
        </p:nvGrpSpPr>
        <p:grpSpPr>
          <a:xfrm>
            <a:off x="0" y="5364540"/>
            <a:ext cx="9168677" cy="1569660"/>
            <a:chOff x="0" y="5316243"/>
            <a:chExt cx="9168677" cy="15696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179CD44-2F51-0F0D-EF5D-AE74E2AC7878}"/>
                </a:ext>
              </a:extLst>
            </p:cNvPr>
            <p:cNvSpPr/>
            <p:nvPr/>
          </p:nvSpPr>
          <p:spPr>
            <a:xfrm>
              <a:off x="0" y="5316243"/>
              <a:ext cx="9168677" cy="1569660"/>
            </a:xfrm>
            <a:prstGeom prst="rect">
              <a:avLst/>
            </a:prstGeom>
            <a:solidFill>
              <a:srgbClr val="2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402C"/>
                </a:solidFill>
              </a:endParaRPr>
            </a:p>
          </p:txBody>
        </p:sp>
        <p:pic>
          <p:nvPicPr>
            <p:cNvPr id="7" name="Picture 6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BBAA2F03-C8DB-0397-81F1-1AEA61D968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5451335"/>
              <a:ext cx="4492436" cy="14242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756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14917</TotalTime>
  <Words>70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Timothy Mundy</cp:lastModifiedBy>
  <cp:revision>335</cp:revision>
  <cp:lastPrinted>2022-08-05T17:20:58Z</cp:lastPrinted>
  <dcterms:created xsi:type="dcterms:W3CDTF">2015-02-02T19:44:37Z</dcterms:created>
  <dcterms:modified xsi:type="dcterms:W3CDTF">2022-08-05T19:45:28Z</dcterms:modified>
</cp:coreProperties>
</file>