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E3AF"/>
    <a:srgbClr val="D6CA9E"/>
    <a:srgbClr val="424242"/>
    <a:srgbClr val="002A07"/>
    <a:srgbClr val="4C0008"/>
    <a:srgbClr val="4A2C00"/>
    <a:srgbClr val="120D3D"/>
    <a:srgbClr val="DD2727"/>
    <a:srgbClr val="D02929"/>
    <a:srgbClr val="E9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17" autoAdjust="0"/>
    <p:restoredTop sz="89660" autoAdjust="0"/>
  </p:normalViewPr>
  <p:slideViewPr>
    <p:cSldViewPr>
      <p:cViewPr varScale="1">
        <p:scale>
          <a:sx n="114" d="100"/>
          <a:sy n="114" d="100"/>
        </p:scale>
        <p:origin x="147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27C80FD-32DB-4165-9520-42E34DB589BE}" type="datetimeFigureOut">
              <a:rPr lang="en-US" smtClean="0"/>
              <a:t>8/5/22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222A484-7719-43B9-9070-D11F20C585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9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LtGen</a:t>
            </a:r>
            <a:r>
              <a:rPr lang="en-US" dirty="0"/>
              <a:t> Flynn: 1</a:t>
            </a:r>
            <a:r>
              <a:rPr lang="en-US" baseline="30000" dirty="0"/>
              <a:t>st</a:t>
            </a:r>
            <a:r>
              <a:rPr lang="en-US" dirty="0"/>
              <a:t> LAR Bobby</a:t>
            </a:r>
            <a:r>
              <a:rPr lang="en-US" baseline="0" dirty="0"/>
              <a:t> Christopher.  Book in the pocket for Marines during lulls in training.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DAC4CA-EC16-4D30-B900-8087C2667F29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6750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ED1-566A-4971-98AC-8A13E7D19145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9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B54-0322-469E-939A-82941CD0C1B6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0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8B4F-484C-448F-8DEF-85DE8F772F54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1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71D3-809E-4D8A-9EBB-200FD8988D64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7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0C2E-C456-4E39-9247-905FB77B95C1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1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8B8-95E5-41DB-8297-CD7A430F4DD4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3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0F7-6A81-4A8E-AA6B-0B77153A7360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E0FE-5FB7-41E9-8BAA-38755B0E80F6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6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4D7C-4882-4357-8003-2DAF4FDB1895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3999" cy="6096000"/>
          </a:xfrm>
          <a:prstGeom prst="rect">
            <a:avLst/>
          </a:prstGeom>
          <a:solidFill>
            <a:srgbClr val="E6DA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791200"/>
            <a:ext cx="9144000" cy="1143000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410200"/>
            <a:ext cx="9144000" cy="30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399" y="5918677"/>
            <a:ext cx="4267200" cy="8706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4229">
            <a:off x="4411176" y="283557"/>
            <a:ext cx="4674800" cy="505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50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2CEF-2718-45ED-A47D-16CFD5D96914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2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5B0E-041D-432B-ABC0-74A551D53252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8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963A-128D-4EA1-9142-0AA8CD77DC30}" type="datetime1">
              <a:rPr lang="en-US" smtClean="0"/>
              <a:t>8/5/22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1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15240" y="161836"/>
            <a:ext cx="912876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b="1" u="sng" dirty="0">
                <a:latin typeface="Arial" pitchFamily="34" charset="0"/>
              </a:rPr>
              <a:t>Program</a:t>
            </a:r>
            <a:r>
              <a:rPr lang="en-US" altLang="en-US" sz="3600" b="1" u="sng" dirty="0">
                <a:latin typeface="Arial" pitchFamily="34" charset="0"/>
              </a:rPr>
              <a:t> Delivery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533400" y="959584"/>
            <a:ext cx="82296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buFont typeface="Arial" charset="0"/>
              <a:buChar char="•"/>
              <a:defRPr/>
            </a:pPr>
            <a:r>
              <a:rPr lang="en-US" altLang="en-US" sz="2800" b="1" dirty="0">
                <a:latin typeface="Arial" pitchFamily="34" charset="0"/>
              </a:rPr>
              <a:t>~$619,000 spent on Marines as of June 30, 2022</a:t>
            </a:r>
          </a:p>
          <a:p>
            <a:pPr marL="1085850" lvl="1" indent="-342900" eaLnBrk="1" hangingPunct="1">
              <a:buFont typeface="Arial" charset="0"/>
              <a:buChar char="•"/>
              <a:defRPr/>
            </a:pPr>
            <a:r>
              <a:rPr lang="en-US" altLang="en-US" b="1" dirty="0">
                <a:latin typeface="Arial" pitchFamily="34" charset="0"/>
              </a:rPr>
              <a:t>Typically, $1,000,000 spent on Marines annually</a:t>
            </a:r>
          </a:p>
          <a:p>
            <a:pPr marL="1085850" lvl="1" indent="-342900" eaLnBrk="1" hangingPunct="1">
              <a:buFont typeface="Arial" charset="0"/>
              <a:buChar char="•"/>
              <a:defRPr/>
            </a:pPr>
            <a:r>
              <a:rPr lang="en-US" altLang="en-US" b="1" dirty="0">
                <a:latin typeface="Arial" pitchFamily="34" charset="0"/>
              </a:rPr>
              <a:t>$950,000 in 2021</a:t>
            </a:r>
          </a:p>
          <a:p>
            <a:pPr marL="342900" indent="-342900" eaLnBrk="1" hangingPunct="1">
              <a:buFont typeface="Arial" charset="0"/>
              <a:buChar char="•"/>
              <a:defRPr/>
            </a:pPr>
            <a:endParaRPr lang="en-US" altLang="en-US" b="1" dirty="0">
              <a:latin typeface="Arial" pitchFamily="34" charset="0"/>
            </a:endParaRPr>
          </a:p>
          <a:p>
            <a:pPr marL="342900" indent="-342900" eaLnBrk="1" hangingPunct="1">
              <a:buFont typeface="Arial" charset="0"/>
              <a:buChar char="•"/>
              <a:defRPr/>
            </a:pPr>
            <a:r>
              <a:rPr lang="en-US" altLang="en-US" sz="2800" b="1" dirty="0">
                <a:latin typeface="Arial" pitchFamily="34" charset="0"/>
              </a:rPr>
              <a:t>~29,000 Marines served through our programs</a:t>
            </a:r>
            <a:endParaRPr lang="en-US" altLang="en-US" b="1" dirty="0">
              <a:latin typeface="Arial" pitchFamily="34" charset="0"/>
            </a:endParaRPr>
          </a:p>
          <a:p>
            <a:pPr marL="1085850" lvl="1" indent="-342900" eaLnBrk="1" hangingPunct="1">
              <a:buFont typeface="Arial" charset="0"/>
              <a:buChar char="•"/>
              <a:defRPr/>
            </a:pPr>
            <a:r>
              <a:rPr lang="en-US" altLang="en-US" b="1" dirty="0">
                <a:latin typeface="Arial" pitchFamily="34" charset="0"/>
              </a:rPr>
              <a:t>Typically, 60,000 – 70,000 Marines served annually</a:t>
            </a:r>
          </a:p>
          <a:p>
            <a:pPr marL="1085850" lvl="1" indent="-342900" eaLnBrk="1" hangingPunct="1">
              <a:buFont typeface="Arial" charset="0"/>
              <a:buChar char="•"/>
              <a:defRPr/>
            </a:pPr>
            <a:r>
              <a:rPr lang="en-US" altLang="en-US" b="1" dirty="0">
                <a:latin typeface="Arial" pitchFamily="34" charset="0"/>
              </a:rPr>
              <a:t>~55,000 in 2021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4F8E741-887F-D9E8-A2EF-EE3D1AD5B5C0}"/>
              </a:ext>
            </a:extLst>
          </p:cNvPr>
          <p:cNvGrpSpPr/>
          <p:nvPr/>
        </p:nvGrpSpPr>
        <p:grpSpPr>
          <a:xfrm>
            <a:off x="0" y="5364540"/>
            <a:ext cx="9168677" cy="1569660"/>
            <a:chOff x="0" y="5316243"/>
            <a:chExt cx="9168677" cy="15696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DE3F5E3-DA93-5754-067F-10A52654CD57}"/>
                </a:ext>
              </a:extLst>
            </p:cNvPr>
            <p:cNvSpPr/>
            <p:nvPr/>
          </p:nvSpPr>
          <p:spPr>
            <a:xfrm>
              <a:off x="0" y="5316243"/>
              <a:ext cx="9168677" cy="1569660"/>
            </a:xfrm>
            <a:prstGeom prst="rect">
              <a:avLst/>
            </a:prstGeom>
            <a:solidFill>
              <a:srgbClr val="2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402C"/>
                </a:solidFill>
              </a:endParaRPr>
            </a:p>
          </p:txBody>
        </p:sp>
        <p:pic>
          <p:nvPicPr>
            <p:cNvPr id="5" name="Picture 4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138778EF-F713-13BC-DD2D-F03416CEB1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9800" y="5451335"/>
              <a:ext cx="4492436" cy="14242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525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E0112"/>
      </a:hlink>
      <a:folHlink>
        <a:srgbClr val="DE01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14915</TotalTime>
  <Words>64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Rubrecht</dc:creator>
  <cp:lastModifiedBy>Timothy Mundy</cp:lastModifiedBy>
  <cp:revision>335</cp:revision>
  <cp:lastPrinted>2022-08-05T17:20:58Z</cp:lastPrinted>
  <dcterms:created xsi:type="dcterms:W3CDTF">2015-02-02T19:44:37Z</dcterms:created>
  <dcterms:modified xsi:type="dcterms:W3CDTF">2022-08-05T19:45:49Z</dcterms:modified>
</cp:coreProperties>
</file>