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84" r:id="rId2"/>
    <p:sldId id="290" r:id="rId3"/>
    <p:sldId id="291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94660"/>
  </p:normalViewPr>
  <p:slideViewPr>
    <p:cSldViewPr snapToGrid="0">
      <p:cViewPr>
        <p:scale>
          <a:sx n="69" d="100"/>
          <a:sy n="69" d="100"/>
        </p:scale>
        <p:origin x="696" y="-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rry Linhares" userId="15151190-c0ac-4813-9468-bb1f32862fbf" providerId="ADAL" clId="{A2EA4ADF-6B08-4E50-A55D-AE85E11CB237}"/>
    <pc:docChg chg="custSel delSld modSld">
      <pc:chgData name="Sherry Linhares" userId="15151190-c0ac-4813-9468-bb1f32862fbf" providerId="ADAL" clId="{A2EA4ADF-6B08-4E50-A55D-AE85E11CB237}" dt="2025-02-25T17:38:10.424" v="278" actId="47"/>
      <pc:docMkLst>
        <pc:docMk/>
      </pc:docMkLst>
      <pc:sldChg chg="del">
        <pc:chgData name="Sherry Linhares" userId="15151190-c0ac-4813-9468-bb1f32862fbf" providerId="ADAL" clId="{A2EA4ADF-6B08-4E50-A55D-AE85E11CB237}" dt="2025-02-25T17:38:10.424" v="278" actId="47"/>
        <pc:sldMkLst>
          <pc:docMk/>
          <pc:sldMk cId="0" sldId="285"/>
        </pc:sldMkLst>
      </pc:sldChg>
      <pc:sldChg chg="del">
        <pc:chgData name="Sherry Linhares" userId="15151190-c0ac-4813-9468-bb1f32862fbf" providerId="ADAL" clId="{A2EA4ADF-6B08-4E50-A55D-AE85E11CB237}" dt="2025-02-25T17:29:30.896" v="1" actId="47"/>
        <pc:sldMkLst>
          <pc:docMk/>
          <pc:sldMk cId="0" sldId="287"/>
        </pc:sldMkLst>
      </pc:sldChg>
      <pc:sldChg chg="del">
        <pc:chgData name="Sherry Linhares" userId="15151190-c0ac-4813-9468-bb1f32862fbf" providerId="ADAL" clId="{A2EA4ADF-6B08-4E50-A55D-AE85E11CB237}" dt="2025-02-25T17:29:17.351" v="0" actId="47"/>
        <pc:sldMkLst>
          <pc:docMk/>
          <pc:sldMk cId="0" sldId="288"/>
        </pc:sldMkLst>
      </pc:sldChg>
      <pc:sldChg chg="del">
        <pc:chgData name="Sherry Linhares" userId="15151190-c0ac-4813-9468-bb1f32862fbf" providerId="ADAL" clId="{A2EA4ADF-6B08-4E50-A55D-AE85E11CB237}" dt="2025-02-25T17:33:26.546" v="112" actId="47"/>
        <pc:sldMkLst>
          <pc:docMk/>
          <pc:sldMk cId="0" sldId="289"/>
        </pc:sldMkLst>
      </pc:sldChg>
      <pc:sldChg chg="modSp mod">
        <pc:chgData name="Sherry Linhares" userId="15151190-c0ac-4813-9468-bb1f32862fbf" providerId="ADAL" clId="{A2EA4ADF-6B08-4E50-A55D-AE85E11CB237}" dt="2025-02-25T17:32:25.046" v="103" actId="21"/>
        <pc:sldMkLst>
          <pc:docMk/>
          <pc:sldMk cId="0" sldId="290"/>
        </pc:sldMkLst>
        <pc:spChg chg="mod">
          <ac:chgData name="Sherry Linhares" userId="15151190-c0ac-4813-9468-bb1f32862fbf" providerId="ADAL" clId="{A2EA4ADF-6B08-4E50-A55D-AE85E11CB237}" dt="2025-02-25T17:32:25.046" v="103" actId="21"/>
          <ac:spMkLst>
            <pc:docMk/>
            <pc:sldMk cId="0" sldId="290"/>
            <ac:spMk id="5" creationId="{00000000-0000-0000-0000-000000000000}"/>
          </ac:spMkLst>
        </pc:spChg>
        <pc:spChg chg="mod">
          <ac:chgData name="Sherry Linhares" userId="15151190-c0ac-4813-9468-bb1f32862fbf" providerId="ADAL" clId="{A2EA4ADF-6B08-4E50-A55D-AE85E11CB237}" dt="2025-02-25T17:29:55.319" v="9" actId="20577"/>
          <ac:spMkLst>
            <pc:docMk/>
            <pc:sldMk cId="0" sldId="290"/>
            <ac:spMk id="17" creationId="{00000000-0000-0000-0000-000000000000}"/>
          </ac:spMkLst>
        </pc:spChg>
      </pc:sldChg>
      <pc:sldChg chg="modSp mod">
        <pc:chgData name="Sherry Linhares" userId="15151190-c0ac-4813-9468-bb1f32862fbf" providerId="ADAL" clId="{A2EA4ADF-6B08-4E50-A55D-AE85E11CB237}" dt="2025-02-25T17:37:54.410" v="277" actId="1035"/>
        <pc:sldMkLst>
          <pc:docMk/>
          <pc:sldMk cId="0" sldId="291"/>
        </pc:sldMkLst>
        <pc:spChg chg="mod">
          <ac:chgData name="Sherry Linhares" userId="15151190-c0ac-4813-9468-bb1f32862fbf" providerId="ADAL" clId="{A2EA4ADF-6B08-4E50-A55D-AE85E11CB237}" dt="2025-02-25T17:32:53.927" v="107" actId="1038"/>
          <ac:spMkLst>
            <pc:docMk/>
            <pc:sldMk cId="0" sldId="291"/>
            <ac:spMk id="2" creationId="{00000000-0000-0000-0000-000000000000}"/>
          </ac:spMkLst>
        </pc:spChg>
        <pc:spChg chg="mod">
          <ac:chgData name="Sherry Linhares" userId="15151190-c0ac-4813-9468-bb1f32862fbf" providerId="ADAL" clId="{A2EA4ADF-6B08-4E50-A55D-AE85E11CB237}" dt="2025-02-25T17:37:44.749" v="275" actId="1076"/>
          <ac:spMkLst>
            <pc:docMk/>
            <pc:sldMk cId="0" sldId="291"/>
            <ac:spMk id="5" creationId="{00000000-0000-0000-0000-000000000000}"/>
          </ac:spMkLst>
        </pc:spChg>
        <pc:grpChg chg="mod">
          <ac:chgData name="Sherry Linhares" userId="15151190-c0ac-4813-9468-bb1f32862fbf" providerId="ADAL" clId="{A2EA4ADF-6B08-4E50-A55D-AE85E11CB237}" dt="2025-02-25T17:37:54.410" v="277" actId="1035"/>
          <ac:grpSpMkLst>
            <pc:docMk/>
            <pc:sldMk cId="0" sldId="291"/>
            <ac:grpSpMk id="4" creationId="{00000000-0000-0000-0000-000000000000}"/>
          </ac:grpSpMkLst>
        </pc:grpChg>
      </pc:sldChg>
      <pc:sldChg chg="del">
        <pc:chgData name="Sherry Linhares" userId="15151190-c0ac-4813-9468-bb1f32862fbf" providerId="ADAL" clId="{A2EA4ADF-6B08-4E50-A55D-AE85E11CB237}" dt="2025-02-25T17:33:30.960" v="113" actId="47"/>
        <pc:sldMkLst>
          <pc:docMk/>
          <pc:sldMk cId="0" sldId="292"/>
        </pc:sldMkLst>
      </pc:sldChg>
      <pc:sldChg chg="del">
        <pc:chgData name="Sherry Linhares" userId="15151190-c0ac-4813-9468-bb1f32862fbf" providerId="ADAL" clId="{A2EA4ADF-6B08-4E50-A55D-AE85E11CB237}" dt="2025-02-25T17:33:34.745" v="114" actId="47"/>
        <pc:sldMkLst>
          <pc:docMk/>
          <pc:sldMk cId="0" sldId="29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  <a:p>
            <a:endParaRPr lang="en-US"/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/>
          </a:p>
          <a:p>
            <a:r>
              <a:rPr lang="en-US"/>
              <a:t>*</a:t>
            </a:r>
          </a:p>
        </p:txBody>
      </p:sp>
      <p:sp>
        <p:nvSpPr>
          <p:cNvPr id="4" name="Slide Image Placeholder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  <a:p>
            <a:endParaRPr lang="en-US"/>
          </a:p>
        </p:txBody>
      </p:sp>
      <p:sp>
        <p:nvSpPr>
          <p:cNvPr id="5" name="Notes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/>
          </a:p>
          <a:p>
            <a:r>
              <a:rPr lang="en-US"/>
              <a:t>#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F75EEB3D-DB97-4DF7-B155-2E696512E07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0148F20B-D9B7-4A02-A6C9-1211BB82F35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0148F20B-D9B7-4A02-A6C9-1211BB82F35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 noEditPoints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EditPoints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 noEditPoints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EditPoints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/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 noEditPoints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44351-8B07-45B6-B7D8-25B26FF23BAC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65528" y="-15143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/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428449" y="2422202"/>
            <a:ext cx="11191582" cy="3754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600" b="1" dirty="0"/>
              <a:t>2025 MCA WINTER BOARD MEETING</a:t>
            </a:r>
          </a:p>
          <a:p>
            <a:pPr algn="ctr">
              <a:lnSpc>
                <a:spcPct val="200000"/>
              </a:lnSpc>
            </a:pPr>
            <a:r>
              <a:rPr lang="en-US" sz="4500" b="1" dirty="0"/>
              <a:t>DEVELOPMENT COMMITTEE</a:t>
            </a:r>
          </a:p>
          <a:p>
            <a:pPr algn="ctr">
              <a:lnSpc>
                <a:spcPct val="200000"/>
              </a:lnSpc>
            </a:pPr>
            <a:r>
              <a:rPr lang="en-US" sz="2600" b="1" dirty="0"/>
              <a:t>24/25 FEBRUARY 2025</a:t>
            </a:r>
          </a:p>
          <a:p>
            <a:pPr algn="ctr">
              <a:lnSpc>
                <a:spcPct val="200000"/>
              </a:lnSpc>
            </a:pPr>
            <a:endParaRPr lang="en-US" sz="2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53756" y="5008860"/>
            <a:ext cx="10121408" cy="167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65528" y="-15143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6" name="Picture 15" descr="Logo&#10;&#10;Description automatically generated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pic>
          <p:nvPicPr>
            <p:cNvPr id="12" name="Picture 11" descr="Text&#10;&#10;Description automatically generated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/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500209" y="2199503"/>
            <a:ext cx="111915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0" dirty="0"/>
              <a:t>Review current Charter and BOD Donation Policy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Develop a Strategic Donor Development Plan / Donor Playbook </a:t>
            </a:r>
            <a:endParaRPr lang="en-US" sz="2800" b="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0" dirty="0"/>
              <a:t>Phone calls to major level donors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0" dirty="0"/>
              <a:t>MCA dinners as donor development opportunities going forward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b="0" dirty="0"/>
          </a:p>
        </p:txBody>
      </p:sp>
      <p:sp>
        <p:nvSpPr>
          <p:cNvPr id="2" name="TextBox 1"/>
          <p:cNvSpPr txBox="1"/>
          <p:nvPr/>
        </p:nvSpPr>
        <p:spPr>
          <a:xfrm rot="21600000">
            <a:off x="353756" y="5008860"/>
            <a:ext cx="10121408" cy="167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81423" y="1607087"/>
            <a:ext cx="8649976" cy="489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 dirty="0"/>
              <a:t>DISCUSSION TOPICS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93237" y="-2771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6" name="Picture 15" descr="Logo&#10;&#10;Description automatically generated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pic>
          <p:nvPicPr>
            <p:cNvPr id="12" name="Picture 11" descr="Text&#10;&#10;Description automatically generated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/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500209" y="2085361"/>
            <a:ext cx="1119158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0" dirty="0"/>
              <a:t>Ongoing USMC 250th Themed virtual events/challenges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0" dirty="0"/>
              <a:t>Giving Day, June 10, 2025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0" dirty="0"/>
              <a:t>Golf Tournament, Creighton Farms, July 21st (</a:t>
            </a:r>
            <a:r>
              <a:rPr lang="en-US" sz="2200" b="1" i="1" dirty="0">
                <a:solidFill>
                  <a:srgbClr val="FF0000"/>
                </a:solidFill>
              </a:rPr>
              <a:t>This will be the FINAL opportunity to play at Creighton Farms</a:t>
            </a:r>
            <a:r>
              <a:rPr lang="en-US" sz="2800" b="0" dirty="0"/>
              <a:t>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b="0" dirty="0"/>
          </a:p>
          <a:p>
            <a:pPr algn="just"/>
            <a:r>
              <a:rPr lang="en-US" sz="2400" b="1" u="sng" dirty="0"/>
              <a:t>CALL FOR ACTION </a:t>
            </a:r>
          </a:p>
          <a:p>
            <a:pPr algn="just"/>
            <a:endParaRPr lang="en-US" sz="2400" b="1" u="sng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0" dirty="0"/>
              <a:t>Potential Sporting Clay Event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Potential New York Event </a:t>
            </a:r>
            <a:endParaRPr lang="en-US" sz="2800" b="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0" dirty="0"/>
              <a:t>Potential North Florida Event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/>
              <a:t>Potential Houston Event </a:t>
            </a:r>
            <a:endParaRPr lang="en-US" sz="2800" b="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b="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b="0" dirty="0"/>
          </a:p>
        </p:txBody>
      </p:sp>
      <p:sp>
        <p:nvSpPr>
          <p:cNvPr id="2" name="TextBox 1"/>
          <p:cNvSpPr txBox="1"/>
          <p:nvPr/>
        </p:nvSpPr>
        <p:spPr>
          <a:xfrm rot="21600000">
            <a:off x="395321" y="5022715"/>
            <a:ext cx="10121408" cy="167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81423" y="1607087"/>
            <a:ext cx="8649976" cy="489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 dirty="0"/>
              <a:t>CURRENT FUNDRAISING EVENTS -2025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Notes Theme">
  <a:themeElements>
    <a:clrScheme name="Office Notes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Notes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Notes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1"/>
        </a:gradFill>
      </a:fillStyleLst>
      <a:lnStyleLst>
        <a:ln w="9525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>
          <a:solidFill>
            <a:schemeClr val="phClr"/>
          </a:solidFill>
          <a:prstDash val="solid"/>
        </a:ln>
        <a:ln w="38100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104</Words>
  <Application>Microsoft Office PowerPoint</Application>
  <PresentationFormat>Widescreen</PresentationFormat>
  <Paragraphs>22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Hillman</dc:creator>
  <cp:lastModifiedBy>Sherry Linhares</cp:lastModifiedBy>
  <cp:revision>13</cp:revision>
  <cp:lastPrinted>2023-01-17T20:00:27Z</cp:lastPrinted>
  <dcterms:created xsi:type="dcterms:W3CDTF">2023-01-16T15:57:51Z</dcterms:created>
  <dcterms:modified xsi:type="dcterms:W3CDTF">2025-02-25T17:38:13Z</dcterms:modified>
</cp:coreProperties>
</file>